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61" r:id="rId3"/>
    <p:sldId id="260" r:id="rId4"/>
    <p:sldId id="262" r:id="rId5"/>
    <p:sldId id="263" r:id="rId6"/>
    <p:sldId id="270" r:id="rId7"/>
    <p:sldId id="266" r:id="rId8"/>
    <p:sldId id="257" r:id="rId9"/>
    <p:sldId id="259" r:id="rId10"/>
    <p:sldId id="258" r:id="rId11"/>
    <p:sldId id="274" r:id="rId12"/>
    <p:sldId id="267" r:id="rId13"/>
    <p:sldId id="265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0A3"/>
    <a:srgbClr val="4E56AD"/>
    <a:srgbClr val="F2F2F2"/>
    <a:srgbClr val="F3F1F2"/>
    <a:srgbClr val="669AA8"/>
    <a:srgbClr val="71A8C4"/>
    <a:srgbClr val="676DB3"/>
    <a:srgbClr val="F2F2F1"/>
    <a:srgbClr val="F1F3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 autoAdjust="0"/>
    <p:restoredTop sz="94694"/>
  </p:normalViewPr>
  <p:slideViewPr>
    <p:cSldViewPr snapToGrid="0" snapToObjects="1" showGuides="1">
      <p:cViewPr varScale="1">
        <p:scale>
          <a:sx n="104" d="100"/>
          <a:sy n="104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6BC5-D0F0-425C-9CB5-8690155A89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D2E1-56C9-44A6-BC4F-46477A28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D3B3-4F46-D14E-B61F-B1DA96AC68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BD3B3-4F46-D14E-B61F-B1DA96AC68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89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D3B3-4F46-D14E-B61F-B1DA96AC6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0D2E1-56C9-44A6-BC4F-46477A283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0D2E1-56C9-44A6-BC4F-46477A283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0D2E1-56C9-44A6-BC4F-46477A2833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C9BF-9CA5-A54B-8BDF-44BA803D5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B448-12BC-A346-ACF6-FC872BAD2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7E44-1E1E-C74E-A778-99D665DB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165FE-75B1-5B4E-B675-EFAB9750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BBD5-631E-554B-B569-5E1F3D24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1967-46D2-F442-A555-EBE6FCDC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46129-9929-5A4E-9EA5-ED3375FDB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02BA5-B106-DF43-8AD7-895807E9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52D2-3BFC-6047-A9FC-7A9CFB4C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7E17-1F6F-C34B-A395-86CF9C0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1CB7F-CED5-174B-8045-993588D2F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BF7E5-31CA-8F4D-972B-B597DB75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78CF-EC1A-2449-B4E7-D96EFB51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76A7F-8E35-CB4E-B3FA-B01AD493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DC5E-D6A0-744C-AB8F-AA72C436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C96C-2323-964A-A3CA-D5F782F0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413F-F465-7349-865B-D64ED47F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64BF-13FF-3F41-93CC-B185DDD5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B7-06DE-7A49-86E9-CC8A882A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7C1B-7A4F-D843-8625-D8D07841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5052-75CD-4048-A67F-FBB1A47C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39E9-8F84-F846-9A19-A9E6E54D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703C8-7E68-6344-804E-D8931C45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EE0E9-29D7-F649-9074-B2CDA4B5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EFE5-1C0B-BA46-B2D4-E03126E0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8C10-19D7-0646-BED1-46A9B8E7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F53E-8303-5F4D-B893-5DE9FA2B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8479E-18C5-144D-8E94-FC01D6B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D6716-2EDC-6845-95C7-0EDD43C1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B525A-CEE2-F04A-926D-1DB4663F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2BF5D-EADE-CD49-A5D7-5519A4F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B641-F838-A945-B134-7668E7CF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F00D-CF57-244E-B2C4-5875A56CC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E3649-AEC2-B24F-8F97-159F90D75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713DF-D867-4E48-BEFB-B221719D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A5812-1F07-DF4D-A6B9-98FC8F9BB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7E3DA-32D3-BF4E-BD9F-8011092F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FFC0C-2D02-A34A-A845-4F11946D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7CD7B-A458-1F44-A270-83780032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42A9-3B4B-874B-A9B2-A5C171EB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106C6-76EE-B84C-98B9-EC7DD953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7A860-609B-214E-B377-DF4FD086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9D688-AD65-094B-9096-0A192BF9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1BFF8-CD65-4147-A89D-174894F4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C1A84-E872-274E-BFAB-0273BF19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A906-8B91-0148-931F-42A410F8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75B6-81F3-2847-A39A-9EAAA24D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6941B-1E9B-914A-BEC0-9AE0130D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41570-2D82-4140-A17A-5F15D501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E06E8-C28B-7944-8EFF-DE2D1094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85B62-2EF8-6A4F-8567-6490E686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10DA-B96B-4D46-A769-74EAF877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6B97-8B31-5344-8D6F-29D3AC57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17AC9-9D56-A843-B771-76A98348D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17363-A7AF-FC42-8C6E-B5087B5F9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0B3DA-FE45-D445-B994-298416FC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AC89A-98F8-0841-B986-8880769B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F18D-49A4-FC4E-B5B0-5BEB44AE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A49CF-2573-9047-8ECE-D028B5FE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55B71-64BC-7F43-AF2A-90F838032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6345A-1D6F-AD4A-A1C4-321AE8D08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9989-ED36-4146-B0D2-C5DF04A8CD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5C424-5FB7-4643-8422-FDB7F0353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FBB5-D027-F548-AB32-3122948F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6DBD-5E22-7648-AAC2-E65E03BB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9">
            <a:extLst>
              <a:ext uri="{FF2B5EF4-FFF2-40B4-BE49-F238E27FC236}">
                <a16:creationId xmlns:a16="http://schemas.microsoft.com/office/drawing/2014/main" id="{5418EA20-3631-FC41-8127-D8177966AE09}"/>
              </a:ext>
            </a:extLst>
          </p:cNvPr>
          <p:cNvSpPr/>
          <p:nvPr/>
        </p:nvSpPr>
        <p:spPr>
          <a:xfrm>
            <a:off x="9380440" y="1860641"/>
            <a:ext cx="2584426" cy="3255395"/>
          </a:xfrm>
          <a:prstGeom prst="roundRect">
            <a:avLst>
              <a:gd name="adj" fmla="val 634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1300" dist="38100" dir="18900000" sx="101000" sy="101000" algn="bl" rotWithShape="0">
              <a:srgbClr val="679AA7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79">
            <a:extLst>
              <a:ext uri="{FF2B5EF4-FFF2-40B4-BE49-F238E27FC236}">
                <a16:creationId xmlns:a16="http://schemas.microsoft.com/office/drawing/2014/main" id="{A19D4F3F-96CA-7E47-B6A5-BDE2C3899290}"/>
              </a:ext>
            </a:extLst>
          </p:cNvPr>
          <p:cNvSpPr/>
          <p:nvPr/>
        </p:nvSpPr>
        <p:spPr>
          <a:xfrm>
            <a:off x="3278236" y="1857690"/>
            <a:ext cx="2584426" cy="3255395"/>
          </a:xfrm>
          <a:prstGeom prst="roundRect">
            <a:avLst>
              <a:gd name="adj" fmla="val 634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1300" dist="38100" dir="18900000" sx="101000" sy="101000" algn="bl" rotWithShape="0">
              <a:srgbClr val="68A6C3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79">
            <a:extLst>
              <a:ext uri="{FF2B5EF4-FFF2-40B4-BE49-F238E27FC236}">
                <a16:creationId xmlns:a16="http://schemas.microsoft.com/office/drawing/2014/main" id="{8E3D3161-CD58-3644-AE2B-C6322F7AE17D}"/>
              </a:ext>
            </a:extLst>
          </p:cNvPr>
          <p:cNvSpPr/>
          <p:nvPr/>
        </p:nvSpPr>
        <p:spPr>
          <a:xfrm>
            <a:off x="6329338" y="1857690"/>
            <a:ext cx="2584426" cy="3255395"/>
          </a:xfrm>
          <a:prstGeom prst="roundRect">
            <a:avLst>
              <a:gd name="adj" fmla="val 634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1300" dist="38100" dir="18900000" sx="101000" sy="101000" algn="bl" rotWithShape="0">
              <a:srgbClr val="676DB3">
                <a:alpha val="2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79">
            <a:extLst>
              <a:ext uri="{FF2B5EF4-FFF2-40B4-BE49-F238E27FC236}">
                <a16:creationId xmlns:a16="http://schemas.microsoft.com/office/drawing/2014/main" id="{28E081F2-7ED9-FE4E-A19A-4850C584A327}"/>
              </a:ext>
            </a:extLst>
          </p:cNvPr>
          <p:cNvSpPr/>
          <p:nvPr/>
        </p:nvSpPr>
        <p:spPr>
          <a:xfrm>
            <a:off x="228879" y="1860134"/>
            <a:ext cx="2584426" cy="3255395"/>
          </a:xfrm>
          <a:prstGeom prst="roundRect">
            <a:avLst>
              <a:gd name="adj" fmla="val 634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1300" dist="38100" dir="18900000" sx="101000" sy="101000" algn="bl" rotWithShape="0">
              <a:srgbClr val="7DD0A3">
                <a:alpha val="3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6072F40-1424-BA42-8427-04893F6F1FB2}"/>
              </a:ext>
            </a:extLst>
          </p:cNvPr>
          <p:cNvSpPr>
            <a:spLocks/>
          </p:cNvSpPr>
          <p:nvPr/>
        </p:nvSpPr>
        <p:spPr bwMode="auto">
          <a:xfrm>
            <a:off x="1" y="4990224"/>
            <a:ext cx="12192000" cy="1270191"/>
          </a:xfrm>
          <a:custGeom>
            <a:avLst/>
            <a:gdLst>
              <a:gd name="connsiteX0" fmla="*/ 1522470 w 12191999"/>
              <a:gd name="connsiteY0" fmla="*/ 0 h 1186599"/>
              <a:gd name="connsiteX1" fmla="*/ 1785561 w 12191999"/>
              <a:gd name="connsiteY1" fmla="*/ 140916 h 1186599"/>
              <a:gd name="connsiteX2" fmla="*/ 2009694 w 12191999"/>
              <a:gd name="connsiteY2" fmla="*/ 300740 h 1186599"/>
              <a:gd name="connsiteX3" fmla="*/ 2090632 w 12191999"/>
              <a:gd name="connsiteY3" fmla="*/ 310835 h 1186599"/>
              <a:gd name="connsiteX4" fmla="*/ 3048000 w 12191999"/>
              <a:gd name="connsiteY4" fmla="*/ 310835 h 1186599"/>
              <a:gd name="connsiteX5" fmla="*/ 3048000 w 12191999"/>
              <a:gd name="connsiteY5" fmla="*/ 310836 h 1186599"/>
              <a:gd name="connsiteX6" fmla="*/ 4002315 w 12191999"/>
              <a:gd name="connsiteY6" fmla="*/ 310836 h 1186599"/>
              <a:gd name="connsiteX7" fmla="*/ 4083294 w 12191999"/>
              <a:gd name="connsiteY7" fmla="*/ 300741 h 1186599"/>
              <a:gd name="connsiteX8" fmla="*/ 4310438 w 12191999"/>
              <a:gd name="connsiteY8" fmla="*/ 140917 h 1186599"/>
              <a:gd name="connsiteX9" fmla="*/ 4570469 w 12191999"/>
              <a:gd name="connsiteY9" fmla="*/ 1 h 1186599"/>
              <a:gd name="connsiteX10" fmla="*/ 4833560 w 12191999"/>
              <a:gd name="connsiteY10" fmla="*/ 140917 h 1186599"/>
              <a:gd name="connsiteX11" fmla="*/ 5057693 w 12191999"/>
              <a:gd name="connsiteY11" fmla="*/ 300741 h 1186599"/>
              <a:gd name="connsiteX12" fmla="*/ 5138631 w 12191999"/>
              <a:gd name="connsiteY12" fmla="*/ 310836 h 1186599"/>
              <a:gd name="connsiteX13" fmla="*/ 6095999 w 12191999"/>
              <a:gd name="connsiteY13" fmla="*/ 310836 h 1186599"/>
              <a:gd name="connsiteX14" fmla="*/ 6095999 w 12191999"/>
              <a:gd name="connsiteY14" fmla="*/ 310835 h 1186599"/>
              <a:gd name="connsiteX15" fmla="*/ 7050315 w 12191999"/>
              <a:gd name="connsiteY15" fmla="*/ 310835 h 1186599"/>
              <a:gd name="connsiteX16" fmla="*/ 7131293 w 12191999"/>
              <a:gd name="connsiteY16" fmla="*/ 300740 h 1186599"/>
              <a:gd name="connsiteX17" fmla="*/ 7358438 w 12191999"/>
              <a:gd name="connsiteY17" fmla="*/ 140916 h 1186599"/>
              <a:gd name="connsiteX18" fmla="*/ 7618469 w 12191999"/>
              <a:gd name="connsiteY18" fmla="*/ 0 h 1186599"/>
              <a:gd name="connsiteX19" fmla="*/ 7881560 w 12191999"/>
              <a:gd name="connsiteY19" fmla="*/ 140916 h 1186599"/>
              <a:gd name="connsiteX20" fmla="*/ 8105693 w 12191999"/>
              <a:gd name="connsiteY20" fmla="*/ 300740 h 1186599"/>
              <a:gd name="connsiteX21" fmla="*/ 8186631 w 12191999"/>
              <a:gd name="connsiteY21" fmla="*/ 310835 h 1186599"/>
              <a:gd name="connsiteX22" fmla="*/ 9143999 w 12191999"/>
              <a:gd name="connsiteY22" fmla="*/ 310835 h 1186599"/>
              <a:gd name="connsiteX23" fmla="*/ 10098314 w 12191999"/>
              <a:gd name="connsiteY23" fmla="*/ 310835 h 1186599"/>
              <a:gd name="connsiteX24" fmla="*/ 10179293 w 12191999"/>
              <a:gd name="connsiteY24" fmla="*/ 300740 h 1186599"/>
              <a:gd name="connsiteX25" fmla="*/ 10406438 w 12191999"/>
              <a:gd name="connsiteY25" fmla="*/ 140916 h 1186599"/>
              <a:gd name="connsiteX26" fmla="*/ 10666469 w 12191999"/>
              <a:gd name="connsiteY26" fmla="*/ 0 h 1186599"/>
              <a:gd name="connsiteX27" fmla="*/ 10929560 w 12191999"/>
              <a:gd name="connsiteY27" fmla="*/ 140916 h 1186599"/>
              <a:gd name="connsiteX28" fmla="*/ 11153693 w 12191999"/>
              <a:gd name="connsiteY28" fmla="*/ 300740 h 1186599"/>
              <a:gd name="connsiteX29" fmla="*/ 11234630 w 12191999"/>
              <a:gd name="connsiteY29" fmla="*/ 310835 h 1186599"/>
              <a:gd name="connsiteX30" fmla="*/ 12191999 w 12191999"/>
              <a:gd name="connsiteY30" fmla="*/ 310835 h 1186599"/>
              <a:gd name="connsiteX31" fmla="*/ 12191999 w 12191999"/>
              <a:gd name="connsiteY31" fmla="*/ 1186598 h 1186599"/>
              <a:gd name="connsiteX32" fmla="*/ 9143999 w 12191999"/>
              <a:gd name="connsiteY32" fmla="*/ 1186598 h 1186599"/>
              <a:gd name="connsiteX33" fmla="*/ 6095999 w 12191999"/>
              <a:gd name="connsiteY33" fmla="*/ 1186598 h 1186599"/>
              <a:gd name="connsiteX34" fmla="*/ 6095999 w 12191999"/>
              <a:gd name="connsiteY34" fmla="*/ 1186599 h 1186599"/>
              <a:gd name="connsiteX35" fmla="*/ 3048000 w 12191999"/>
              <a:gd name="connsiteY35" fmla="*/ 1186599 h 1186599"/>
              <a:gd name="connsiteX36" fmla="*/ 3048000 w 12191999"/>
              <a:gd name="connsiteY36" fmla="*/ 1186598 h 1186599"/>
              <a:gd name="connsiteX37" fmla="*/ 0 w 12191999"/>
              <a:gd name="connsiteY37" fmla="*/ 1186598 h 1186599"/>
              <a:gd name="connsiteX38" fmla="*/ 0 w 12191999"/>
              <a:gd name="connsiteY38" fmla="*/ 310835 h 1186599"/>
              <a:gd name="connsiteX39" fmla="*/ 954315 w 12191999"/>
              <a:gd name="connsiteY39" fmla="*/ 310835 h 1186599"/>
              <a:gd name="connsiteX40" fmla="*/ 1035294 w 12191999"/>
              <a:gd name="connsiteY40" fmla="*/ 300740 h 1186599"/>
              <a:gd name="connsiteX41" fmla="*/ 1262439 w 12191999"/>
              <a:gd name="connsiteY41" fmla="*/ 140916 h 1186599"/>
              <a:gd name="connsiteX42" fmla="*/ 1522470 w 12191999"/>
              <a:gd name="connsiteY42" fmla="*/ 0 h 118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1999" h="1186599">
                <a:moveTo>
                  <a:pt x="1522470" y="0"/>
                </a:moveTo>
                <a:cubicBezTo>
                  <a:pt x="1632601" y="0"/>
                  <a:pt x="1727436" y="55142"/>
                  <a:pt x="1785561" y="140916"/>
                </a:cubicBezTo>
                <a:cubicBezTo>
                  <a:pt x="1838331" y="221331"/>
                  <a:pt x="1918635" y="277621"/>
                  <a:pt x="2009694" y="300740"/>
                </a:cubicBezTo>
                <a:lnTo>
                  <a:pt x="2090632" y="310835"/>
                </a:lnTo>
                <a:lnTo>
                  <a:pt x="3048000" y="310835"/>
                </a:lnTo>
                <a:lnTo>
                  <a:pt x="3048000" y="310836"/>
                </a:lnTo>
                <a:lnTo>
                  <a:pt x="4002315" y="310836"/>
                </a:lnTo>
                <a:lnTo>
                  <a:pt x="4083294" y="300741"/>
                </a:lnTo>
                <a:cubicBezTo>
                  <a:pt x="4174496" y="277622"/>
                  <a:pt x="4255373" y="221332"/>
                  <a:pt x="4310438" y="140917"/>
                </a:cubicBezTo>
                <a:cubicBezTo>
                  <a:pt x="4365503" y="55143"/>
                  <a:pt x="4460339" y="1"/>
                  <a:pt x="4570469" y="1"/>
                </a:cubicBezTo>
                <a:cubicBezTo>
                  <a:pt x="4680601" y="1"/>
                  <a:pt x="4775435" y="55143"/>
                  <a:pt x="4833560" y="140917"/>
                </a:cubicBezTo>
                <a:cubicBezTo>
                  <a:pt x="4886331" y="221332"/>
                  <a:pt x="4966635" y="277622"/>
                  <a:pt x="5057693" y="300741"/>
                </a:cubicBezTo>
                <a:lnTo>
                  <a:pt x="5138631" y="310836"/>
                </a:lnTo>
                <a:lnTo>
                  <a:pt x="6095999" y="310836"/>
                </a:lnTo>
                <a:lnTo>
                  <a:pt x="6095999" y="310835"/>
                </a:lnTo>
                <a:lnTo>
                  <a:pt x="7050315" y="310835"/>
                </a:lnTo>
                <a:lnTo>
                  <a:pt x="7131293" y="300740"/>
                </a:lnTo>
                <a:cubicBezTo>
                  <a:pt x="7222495" y="277621"/>
                  <a:pt x="7303373" y="221331"/>
                  <a:pt x="7358438" y="140916"/>
                </a:cubicBezTo>
                <a:cubicBezTo>
                  <a:pt x="7413503" y="55142"/>
                  <a:pt x="7508338" y="0"/>
                  <a:pt x="7618469" y="0"/>
                </a:cubicBezTo>
                <a:cubicBezTo>
                  <a:pt x="7728600" y="0"/>
                  <a:pt x="7823435" y="55142"/>
                  <a:pt x="7881560" y="140916"/>
                </a:cubicBezTo>
                <a:cubicBezTo>
                  <a:pt x="7934331" y="221331"/>
                  <a:pt x="8014634" y="277621"/>
                  <a:pt x="8105693" y="300740"/>
                </a:cubicBezTo>
                <a:lnTo>
                  <a:pt x="8186631" y="310835"/>
                </a:lnTo>
                <a:lnTo>
                  <a:pt x="9143999" y="310835"/>
                </a:lnTo>
                <a:lnTo>
                  <a:pt x="10098314" y="310835"/>
                </a:lnTo>
                <a:lnTo>
                  <a:pt x="10179293" y="300740"/>
                </a:lnTo>
                <a:cubicBezTo>
                  <a:pt x="10270495" y="277621"/>
                  <a:pt x="10351372" y="221331"/>
                  <a:pt x="10406438" y="140916"/>
                </a:cubicBezTo>
                <a:cubicBezTo>
                  <a:pt x="10461503" y="55142"/>
                  <a:pt x="10556338" y="0"/>
                  <a:pt x="10666469" y="0"/>
                </a:cubicBezTo>
                <a:cubicBezTo>
                  <a:pt x="10776600" y="0"/>
                  <a:pt x="10871435" y="55142"/>
                  <a:pt x="10929560" y="140916"/>
                </a:cubicBezTo>
                <a:cubicBezTo>
                  <a:pt x="10982331" y="221331"/>
                  <a:pt x="11062634" y="277621"/>
                  <a:pt x="11153693" y="300740"/>
                </a:cubicBezTo>
                <a:lnTo>
                  <a:pt x="11234630" y="310835"/>
                </a:lnTo>
                <a:lnTo>
                  <a:pt x="12191999" y="310835"/>
                </a:lnTo>
                <a:lnTo>
                  <a:pt x="12191999" y="1186598"/>
                </a:lnTo>
                <a:lnTo>
                  <a:pt x="9143999" y="1186598"/>
                </a:lnTo>
                <a:lnTo>
                  <a:pt x="6095999" y="1186598"/>
                </a:lnTo>
                <a:lnTo>
                  <a:pt x="6095999" y="1186599"/>
                </a:lnTo>
                <a:lnTo>
                  <a:pt x="3048000" y="1186599"/>
                </a:lnTo>
                <a:lnTo>
                  <a:pt x="3048000" y="1186598"/>
                </a:lnTo>
                <a:lnTo>
                  <a:pt x="0" y="1186598"/>
                </a:lnTo>
                <a:lnTo>
                  <a:pt x="0" y="310835"/>
                </a:lnTo>
                <a:lnTo>
                  <a:pt x="954315" y="310835"/>
                </a:lnTo>
                <a:lnTo>
                  <a:pt x="1035294" y="300740"/>
                </a:lnTo>
                <a:cubicBezTo>
                  <a:pt x="1126496" y="277621"/>
                  <a:pt x="1207374" y="221331"/>
                  <a:pt x="1262439" y="140916"/>
                </a:cubicBezTo>
                <a:cubicBezTo>
                  <a:pt x="1317504" y="55142"/>
                  <a:pt x="1412339" y="0"/>
                  <a:pt x="1522470" y="0"/>
                </a:cubicBezTo>
                <a:close/>
              </a:path>
            </a:pathLst>
          </a:custGeom>
          <a:gradFill flip="none" rotWithShape="1">
            <a:gsLst>
              <a:gs pos="24000">
                <a:srgbClr val="7DD0A3"/>
              </a:gs>
              <a:gs pos="49000">
                <a:srgbClr val="68A6C3"/>
              </a:gs>
              <a:gs pos="26000">
                <a:srgbClr val="68A6C3"/>
              </a:gs>
              <a:gs pos="76000">
                <a:srgbClr val="679AA7"/>
              </a:gs>
              <a:gs pos="74000">
                <a:srgbClr val="676DB3"/>
              </a:gs>
              <a:gs pos="51000">
                <a:srgbClr val="676DB3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79D54-D8B4-44CD-8E8D-D61BA8270514}"/>
              </a:ext>
            </a:extLst>
          </p:cNvPr>
          <p:cNvSpPr/>
          <p:nvPr/>
        </p:nvSpPr>
        <p:spPr>
          <a:xfrm>
            <a:off x="0" y="5443496"/>
            <a:ext cx="3048000" cy="1093487"/>
          </a:xfrm>
          <a:prstGeom prst="rect">
            <a:avLst/>
          </a:prstGeom>
          <a:gradFill>
            <a:gsLst>
              <a:gs pos="0">
                <a:srgbClr val="7DD0A3">
                  <a:lumMod val="95000"/>
                  <a:lumOff val="5000"/>
                </a:srgbClr>
              </a:gs>
              <a:gs pos="50000">
                <a:srgbClr val="7DD0A3"/>
              </a:gs>
              <a:gs pos="100000">
                <a:srgbClr val="7DD0A3">
                  <a:lumMod val="8500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15ABEE9-00CA-4A33-B091-BA902EF89DDC}"/>
              </a:ext>
            </a:extLst>
          </p:cNvPr>
          <p:cNvSpPr/>
          <p:nvPr/>
        </p:nvSpPr>
        <p:spPr>
          <a:xfrm>
            <a:off x="3048000" y="5443497"/>
            <a:ext cx="3048000" cy="1093487"/>
          </a:xfrm>
          <a:prstGeom prst="rect">
            <a:avLst/>
          </a:prstGeom>
          <a:gradFill>
            <a:gsLst>
              <a:gs pos="0">
                <a:srgbClr val="68A6C3">
                  <a:lumMod val="95000"/>
                  <a:lumOff val="5000"/>
                </a:srgbClr>
              </a:gs>
              <a:gs pos="50000">
                <a:srgbClr val="68A6C3"/>
              </a:gs>
              <a:gs pos="100000">
                <a:srgbClr val="68A6C3">
                  <a:lumMod val="8500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D4C31C9-EDBF-4DCB-B258-EFBEFAF3B192}"/>
              </a:ext>
            </a:extLst>
          </p:cNvPr>
          <p:cNvSpPr/>
          <p:nvPr/>
        </p:nvSpPr>
        <p:spPr>
          <a:xfrm>
            <a:off x="6096000" y="5443496"/>
            <a:ext cx="3048000" cy="1093487"/>
          </a:xfrm>
          <a:prstGeom prst="rect">
            <a:avLst/>
          </a:prstGeom>
          <a:gradFill>
            <a:gsLst>
              <a:gs pos="0">
                <a:srgbClr val="676DB3">
                  <a:lumMod val="95000"/>
                  <a:lumOff val="5000"/>
                </a:srgbClr>
              </a:gs>
              <a:gs pos="50000">
                <a:srgbClr val="676DB3"/>
              </a:gs>
              <a:gs pos="100000">
                <a:srgbClr val="676DB3">
                  <a:lumMod val="8500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37E36E-5111-4500-BDC6-D148E374230F}"/>
              </a:ext>
            </a:extLst>
          </p:cNvPr>
          <p:cNvSpPr/>
          <p:nvPr/>
        </p:nvSpPr>
        <p:spPr>
          <a:xfrm>
            <a:off x="9144000" y="5443496"/>
            <a:ext cx="3048000" cy="1093487"/>
          </a:xfrm>
          <a:prstGeom prst="rect">
            <a:avLst/>
          </a:prstGeom>
          <a:gradFill>
            <a:gsLst>
              <a:gs pos="0">
                <a:srgbClr val="679AA7">
                  <a:lumMod val="95000"/>
                  <a:lumOff val="5000"/>
                </a:srgbClr>
              </a:gs>
              <a:gs pos="50000">
                <a:srgbClr val="679AA7"/>
              </a:gs>
              <a:gs pos="100000">
                <a:srgbClr val="679AA7">
                  <a:lumMod val="8500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322ED7D-F211-4975-8538-B01AC9F31B64}"/>
              </a:ext>
            </a:extLst>
          </p:cNvPr>
          <p:cNvSpPr/>
          <p:nvPr/>
        </p:nvSpPr>
        <p:spPr>
          <a:xfrm>
            <a:off x="823067" y="5960281"/>
            <a:ext cx="1396050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  <a:cs typeface="+mn-cs"/>
              </a:rPr>
              <a:t>STRUCTURE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FA9A10-2BE5-4599-9487-AD48E4BB56BC}"/>
              </a:ext>
            </a:extLst>
          </p:cNvPr>
          <p:cNvSpPr/>
          <p:nvPr/>
        </p:nvSpPr>
        <p:spPr>
          <a:xfrm>
            <a:off x="2923448" y="5962338"/>
            <a:ext cx="3319879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  <a:cs typeface="+mn-cs"/>
              </a:rPr>
              <a:t>OVERSIGHT RESPONSIBILITIES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413A2-2045-44B6-8EA4-133211225158}"/>
              </a:ext>
            </a:extLst>
          </p:cNvPr>
          <p:cNvSpPr/>
          <p:nvPr/>
        </p:nvSpPr>
        <p:spPr>
          <a:xfrm>
            <a:off x="6394404" y="5962338"/>
            <a:ext cx="2482246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  <a:cs typeface="+mn-cs"/>
              </a:rPr>
              <a:t>TALENT AND CULTURE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7D64856-08B4-4834-9F39-2AB3DCCEA26D}"/>
              </a:ext>
            </a:extLst>
          </p:cNvPr>
          <p:cNvSpPr/>
          <p:nvPr/>
        </p:nvSpPr>
        <p:spPr>
          <a:xfrm>
            <a:off x="9795248" y="5962338"/>
            <a:ext cx="1745502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  <a:cs typeface="+mn-cs"/>
              </a:rPr>
              <a:t>INFRASTRUCTURE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AF7B6-4A84-614F-9CDE-2FC3BDACED2D}"/>
              </a:ext>
            </a:extLst>
          </p:cNvPr>
          <p:cNvGrpSpPr/>
          <p:nvPr/>
        </p:nvGrpSpPr>
        <p:grpSpPr>
          <a:xfrm>
            <a:off x="317149" y="5132662"/>
            <a:ext cx="2416802" cy="623401"/>
            <a:chOff x="317149" y="5067083"/>
            <a:chExt cx="2416802" cy="623401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A17D3A-801F-47E2-8ADD-72380F2E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49" y="5067083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99">
              <a:extLst>
                <a:ext uri="{FF2B5EF4-FFF2-40B4-BE49-F238E27FC236}">
                  <a16:creationId xmlns:a16="http://schemas.microsoft.com/office/drawing/2014/main" id="{FA2D4EA5-F120-3448-9737-25F5B6994B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0250" y="5377918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CFB039-7206-44E7-82CE-4E5F643EF237}"/>
                </a:ext>
              </a:extLst>
            </p:cNvPr>
            <p:cNvSpPr/>
            <p:nvPr/>
          </p:nvSpPr>
          <p:spPr>
            <a:xfrm>
              <a:off x="1301645" y="5101349"/>
              <a:ext cx="444710" cy="454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DD0A3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 Black" panose="02000000000000000000" pitchFamily="2" charset="0"/>
                  <a:cs typeface="+mn-cs"/>
                </a:rPr>
                <a:t>01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92CCBA-820C-2643-89BE-3FB59DEDD5E4}"/>
              </a:ext>
            </a:extLst>
          </p:cNvPr>
          <p:cNvGrpSpPr/>
          <p:nvPr/>
        </p:nvGrpSpPr>
        <p:grpSpPr>
          <a:xfrm>
            <a:off x="3363599" y="5131797"/>
            <a:ext cx="2416802" cy="623401"/>
            <a:chOff x="317149" y="5067083"/>
            <a:chExt cx="2416802" cy="623401"/>
          </a:xfrm>
        </p:grpSpPr>
        <p:sp>
          <p:nvSpPr>
            <p:cNvPr id="55" name="Freeform: Shape 99">
              <a:extLst>
                <a:ext uri="{FF2B5EF4-FFF2-40B4-BE49-F238E27FC236}">
                  <a16:creationId xmlns:a16="http://schemas.microsoft.com/office/drawing/2014/main" id="{6EA3FEC9-5B1C-B649-B5D1-943326D6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49" y="5067083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99">
              <a:extLst>
                <a:ext uri="{FF2B5EF4-FFF2-40B4-BE49-F238E27FC236}">
                  <a16:creationId xmlns:a16="http://schemas.microsoft.com/office/drawing/2014/main" id="{E326543A-FC73-A146-B3CA-1EC7B420F2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0250" y="5377918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BE247B-2EE6-6D45-B583-7333B8F645ED}"/>
                </a:ext>
              </a:extLst>
            </p:cNvPr>
            <p:cNvSpPr/>
            <p:nvPr/>
          </p:nvSpPr>
          <p:spPr>
            <a:xfrm>
              <a:off x="1301824" y="5101349"/>
              <a:ext cx="444352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8A6C3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 Black" panose="02000000000000000000" pitchFamily="2" charset="0"/>
                  <a:cs typeface="+mn-cs"/>
                </a:rPr>
                <a:t>02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0779FA-693C-9D4F-BAB3-218FA09A088B}"/>
              </a:ext>
            </a:extLst>
          </p:cNvPr>
          <p:cNvGrpSpPr/>
          <p:nvPr/>
        </p:nvGrpSpPr>
        <p:grpSpPr>
          <a:xfrm>
            <a:off x="6413340" y="5131797"/>
            <a:ext cx="2416802" cy="623401"/>
            <a:chOff x="317149" y="5067083"/>
            <a:chExt cx="2416802" cy="623401"/>
          </a:xfrm>
        </p:grpSpPr>
        <p:sp>
          <p:nvSpPr>
            <p:cNvPr id="59" name="Freeform: Shape 99">
              <a:extLst>
                <a:ext uri="{FF2B5EF4-FFF2-40B4-BE49-F238E27FC236}">
                  <a16:creationId xmlns:a16="http://schemas.microsoft.com/office/drawing/2014/main" id="{04C83BE5-ABB0-3743-9954-A071499C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49" y="5067083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99">
              <a:extLst>
                <a:ext uri="{FF2B5EF4-FFF2-40B4-BE49-F238E27FC236}">
                  <a16:creationId xmlns:a16="http://schemas.microsoft.com/office/drawing/2014/main" id="{DB5A034F-90C8-2D47-8C32-6332F4F6B1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0250" y="5377918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69CC70-AA14-9F4D-855F-AB557A3A295D}"/>
                </a:ext>
              </a:extLst>
            </p:cNvPr>
            <p:cNvSpPr/>
            <p:nvPr/>
          </p:nvSpPr>
          <p:spPr>
            <a:xfrm>
              <a:off x="1301824" y="5101349"/>
              <a:ext cx="444352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76DB3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 Black" panose="02000000000000000000" pitchFamily="2" charset="0"/>
                  <a:cs typeface="+mn-cs"/>
                </a:rPr>
                <a:t>03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02F359-6DE7-BA42-B7EB-8AF3F5B47AC0}"/>
              </a:ext>
            </a:extLst>
          </p:cNvPr>
          <p:cNvGrpSpPr/>
          <p:nvPr/>
        </p:nvGrpSpPr>
        <p:grpSpPr>
          <a:xfrm>
            <a:off x="9461340" y="5136082"/>
            <a:ext cx="2416802" cy="623401"/>
            <a:chOff x="317149" y="5067083"/>
            <a:chExt cx="2416802" cy="623401"/>
          </a:xfrm>
        </p:grpSpPr>
        <p:sp>
          <p:nvSpPr>
            <p:cNvPr id="63" name="Freeform: Shape 99">
              <a:extLst>
                <a:ext uri="{FF2B5EF4-FFF2-40B4-BE49-F238E27FC236}">
                  <a16:creationId xmlns:a16="http://schemas.microsoft.com/office/drawing/2014/main" id="{8921B3CD-B29D-804C-833F-0CF5087A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49" y="5067083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99">
              <a:extLst>
                <a:ext uri="{FF2B5EF4-FFF2-40B4-BE49-F238E27FC236}">
                  <a16:creationId xmlns:a16="http://schemas.microsoft.com/office/drawing/2014/main" id="{0244BC54-F118-B141-93D2-FD8ADA35FF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0250" y="5377918"/>
              <a:ext cx="2413701" cy="312566"/>
            </a:xfrm>
            <a:custGeom>
              <a:avLst/>
              <a:gdLst>
                <a:gd name="connsiteX0" fmla="*/ 1354800 w 2713038"/>
                <a:gd name="connsiteY0" fmla="*/ 0 h 351329"/>
                <a:gd name="connsiteX1" fmla="*/ 1650518 w 2713038"/>
                <a:gd name="connsiteY1" fmla="*/ 158392 h 351329"/>
                <a:gd name="connsiteX2" fmla="*/ 2008130 w 2713038"/>
                <a:gd name="connsiteY2" fmla="*/ 351218 h 351329"/>
                <a:gd name="connsiteX3" fmla="*/ 2713038 w 2713038"/>
                <a:gd name="connsiteY3" fmla="*/ 351218 h 351329"/>
                <a:gd name="connsiteX4" fmla="*/ 2713038 w 2713038"/>
                <a:gd name="connsiteY4" fmla="*/ 351329 h 351329"/>
                <a:gd name="connsiteX5" fmla="*/ 0 w 2713038"/>
                <a:gd name="connsiteY5" fmla="*/ 351329 h 351329"/>
                <a:gd name="connsiteX6" fmla="*/ 0 w 2713038"/>
                <a:gd name="connsiteY6" fmla="*/ 351218 h 351329"/>
                <a:gd name="connsiteX7" fmla="*/ 701470 w 2713038"/>
                <a:gd name="connsiteY7" fmla="*/ 351218 h 351329"/>
                <a:gd name="connsiteX8" fmla="*/ 1062521 w 2713038"/>
                <a:gd name="connsiteY8" fmla="*/ 158392 h 351329"/>
                <a:gd name="connsiteX9" fmla="*/ 1354800 w 2713038"/>
                <a:gd name="connsiteY9" fmla="*/ 0 h 3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3038" h="351329">
                  <a:moveTo>
                    <a:pt x="1354800" y="0"/>
                  </a:moveTo>
                  <a:cubicBezTo>
                    <a:pt x="1478589" y="0"/>
                    <a:pt x="1585185" y="61980"/>
                    <a:pt x="1650518" y="158392"/>
                  </a:cubicBezTo>
                  <a:cubicBezTo>
                    <a:pt x="1729605" y="278908"/>
                    <a:pt x="1863709" y="351218"/>
                    <a:pt x="2008130" y="351218"/>
                  </a:cubicBezTo>
                  <a:lnTo>
                    <a:pt x="2713038" y="351218"/>
                  </a:lnTo>
                  <a:lnTo>
                    <a:pt x="2713038" y="351329"/>
                  </a:lnTo>
                  <a:cubicBezTo>
                    <a:pt x="2713038" y="351329"/>
                    <a:pt x="2713038" y="351329"/>
                    <a:pt x="0" y="351329"/>
                  </a:cubicBezTo>
                  <a:lnTo>
                    <a:pt x="0" y="351218"/>
                  </a:lnTo>
                  <a:cubicBezTo>
                    <a:pt x="0" y="351218"/>
                    <a:pt x="0" y="351218"/>
                    <a:pt x="701470" y="351218"/>
                  </a:cubicBezTo>
                  <a:cubicBezTo>
                    <a:pt x="845890" y="351218"/>
                    <a:pt x="979995" y="278908"/>
                    <a:pt x="1062521" y="158392"/>
                  </a:cubicBezTo>
                  <a:cubicBezTo>
                    <a:pt x="1124415" y="61980"/>
                    <a:pt x="1231011" y="0"/>
                    <a:pt x="13548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4A17F86-67B5-DC45-B799-E2F6F9AEB413}"/>
                </a:ext>
              </a:extLst>
            </p:cNvPr>
            <p:cNvSpPr/>
            <p:nvPr/>
          </p:nvSpPr>
          <p:spPr>
            <a:xfrm>
              <a:off x="1301824" y="5101349"/>
              <a:ext cx="444352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79AA7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 Black" panose="02000000000000000000" pitchFamily="2" charset="0"/>
                  <a:cs typeface="+mn-cs"/>
                </a:rPr>
                <a:t>04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D0BDBCA-A887-DA44-AF23-911647D9D626}"/>
              </a:ext>
            </a:extLst>
          </p:cNvPr>
          <p:cNvSpPr txBox="1"/>
          <p:nvPr/>
        </p:nvSpPr>
        <p:spPr>
          <a:xfrm>
            <a:off x="3361923" y="712776"/>
            <a:ext cx="54681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GOVERNANCE OPERATING MODEL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773ABE-33B7-0F47-BCC3-7B01E3733D8C}"/>
              </a:ext>
            </a:extLst>
          </p:cNvPr>
          <p:cNvGrpSpPr/>
          <p:nvPr/>
        </p:nvGrpSpPr>
        <p:grpSpPr>
          <a:xfrm>
            <a:off x="487115" y="2602424"/>
            <a:ext cx="2053728" cy="1778096"/>
            <a:chOff x="487115" y="2602424"/>
            <a:chExt cx="2053728" cy="17780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0378D6-383A-4645-AADC-7AEADDA05B47}"/>
                </a:ext>
              </a:extLst>
            </p:cNvPr>
            <p:cNvGrpSpPr/>
            <p:nvPr/>
          </p:nvGrpSpPr>
          <p:grpSpPr>
            <a:xfrm>
              <a:off x="487116" y="2602424"/>
              <a:ext cx="2053727" cy="786939"/>
              <a:chOff x="487116" y="2602424"/>
              <a:chExt cx="2053727" cy="786939"/>
            </a:xfrm>
          </p:grpSpPr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B568BA45-DA96-1340-B489-73EF126C9FA7}"/>
                  </a:ext>
                </a:extLst>
              </p:cNvPr>
              <p:cNvSpPr/>
              <p:nvPr/>
            </p:nvSpPr>
            <p:spPr>
              <a:xfrm>
                <a:off x="487116" y="2602424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BA06342-959B-EE4B-B9DA-9994CD88DA28}"/>
                  </a:ext>
                </a:extLst>
              </p:cNvPr>
              <p:cNvSpPr/>
              <p:nvPr/>
            </p:nvSpPr>
            <p:spPr>
              <a:xfrm>
                <a:off x="582923" y="2779666"/>
                <a:ext cx="1844421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Organizational design and reporting structure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4E580C6-B4B7-0C4F-9952-75B6A3B6ADF2}"/>
                </a:ext>
              </a:extLst>
            </p:cNvPr>
            <p:cNvGrpSpPr/>
            <p:nvPr/>
          </p:nvGrpSpPr>
          <p:grpSpPr>
            <a:xfrm>
              <a:off x="487115" y="3593581"/>
              <a:ext cx="2053727" cy="786939"/>
              <a:chOff x="487115" y="3593581"/>
              <a:chExt cx="2053727" cy="786939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21EE82B-6A34-514F-B7B3-D650550DF252}"/>
                  </a:ext>
                </a:extLst>
              </p:cNvPr>
              <p:cNvSpPr/>
              <p:nvPr/>
            </p:nvSpPr>
            <p:spPr>
              <a:xfrm>
                <a:off x="487115" y="3593581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6AD7E77-8326-C14A-95C1-C524F6FE7938}"/>
                  </a:ext>
                </a:extLst>
              </p:cNvPr>
              <p:cNvSpPr/>
              <p:nvPr/>
            </p:nvSpPr>
            <p:spPr>
              <a:xfrm>
                <a:off x="680323" y="3770823"/>
                <a:ext cx="1649620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Committee(s) structure and charters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84F5C7-691A-1348-A35E-E8121FBE7EA6}"/>
              </a:ext>
            </a:extLst>
          </p:cNvPr>
          <p:cNvGrpSpPr/>
          <p:nvPr/>
        </p:nvGrpSpPr>
        <p:grpSpPr>
          <a:xfrm>
            <a:off x="3542810" y="2100833"/>
            <a:ext cx="2055279" cy="2764885"/>
            <a:chOff x="3542810" y="2100833"/>
            <a:chExt cx="2055279" cy="27648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A83238-0B20-824B-A95B-97B99401E861}"/>
                </a:ext>
              </a:extLst>
            </p:cNvPr>
            <p:cNvGrpSpPr/>
            <p:nvPr/>
          </p:nvGrpSpPr>
          <p:grpSpPr>
            <a:xfrm>
              <a:off x="3544362" y="2100833"/>
              <a:ext cx="2053727" cy="786939"/>
              <a:chOff x="3544362" y="2100833"/>
              <a:chExt cx="2053727" cy="786939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0B02200B-67D9-E043-9513-34DE1ACB1EC0}"/>
                  </a:ext>
                </a:extLst>
              </p:cNvPr>
              <p:cNvSpPr/>
              <p:nvPr/>
            </p:nvSpPr>
            <p:spPr>
              <a:xfrm>
                <a:off x="3544362" y="2100833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89477A6-356D-ED48-AAF4-4111F7250910}"/>
                  </a:ext>
                </a:extLst>
              </p:cNvPr>
              <p:cNvSpPr/>
              <p:nvPr/>
            </p:nvSpPr>
            <p:spPr>
              <a:xfrm>
                <a:off x="3923666" y="2276924"/>
                <a:ext cx="1268134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Board oversight and responsibilities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307DC7-E887-164B-9C9D-75728D400B5A}"/>
                </a:ext>
              </a:extLst>
            </p:cNvPr>
            <p:cNvGrpSpPr/>
            <p:nvPr/>
          </p:nvGrpSpPr>
          <p:grpSpPr>
            <a:xfrm>
              <a:off x="3544361" y="3091990"/>
              <a:ext cx="2053727" cy="786939"/>
              <a:chOff x="3544361" y="3091990"/>
              <a:chExt cx="2053727" cy="786939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63788FDB-3C0A-9F45-A3C8-1A6B22536D58}"/>
                  </a:ext>
                </a:extLst>
              </p:cNvPr>
              <p:cNvSpPr/>
              <p:nvPr/>
            </p:nvSpPr>
            <p:spPr>
              <a:xfrm>
                <a:off x="3544361" y="3091990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86230B6-B859-004D-B97C-F08F03BA0C1A}"/>
                  </a:ext>
                </a:extLst>
              </p:cNvPr>
              <p:cNvSpPr/>
              <p:nvPr/>
            </p:nvSpPr>
            <p:spPr>
              <a:xfrm>
                <a:off x="3629381" y="3264944"/>
                <a:ext cx="1908011" cy="432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Management accountability and  authority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03B1AE-A3B1-3B49-9688-2B0DF7701606}"/>
                </a:ext>
              </a:extLst>
            </p:cNvPr>
            <p:cNvGrpSpPr/>
            <p:nvPr/>
          </p:nvGrpSpPr>
          <p:grpSpPr>
            <a:xfrm>
              <a:off x="3542810" y="4078779"/>
              <a:ext cx="2053727" cy="786939"/>
              <a:chOff x="3542810" y="4078779"/>
              <a:chExt cx="2053727" cy="786939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EA34EB55-7729-B341-9148-8E61AC67F09A}"/>
                  </a:ext>
                </a:extLst>
              </p:cNvPr>
              <p:cNvSpPr/>
              <p:nvPr/>
            </p:nvSpPr>
            <p:spPr>
              <a:xfrm>
                <a:off x="3542810" y="4078779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ADFB03-B547-014F-91FD-894B4229CF8D}"/>
                  </a:ext>
                </a:extLst>
              </p:cNvPr>
              <p:cNvSpPr/>
              <p:nvPr/>
            </p:nvSpPr>
            <p:spPr>
              <a:xfrm>
                <a:off x="3736189" y="4252918"/>
                <a:ext cx="1643087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Committee(s) authorities and responsibilities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12F04E-D6C9-2741-B859-D63B79E670A6}"/>
              </a:ext>
            </a:extLst>
          </p:cNvPr>
          <p:cNvGrpSpPr/>
          <p:nvPr/>
        </p:nvGrpSpPr>
        <p:grpSpPr>
          <a:xfrm>
            <a:off x="6593136" y="2106537"/>
            <a:ext cx="2055279" cy="2764885"/>
            <a:chOff x="6593136" y="2106537"/>
            <a:chExt cx="2055279" cy="276488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5C7E7-1684-104C-AC87-272B8DBE9400}"/>
                </a:ext>
              </a:extLst>
            </p:cNvPr>
            <p:cNvGrpSpPr/>
            <p:nvPr/>
          </p:nvGrpSpPr>
          <p:grpSpPr>
            <a:xfrm>
              <a:off x="6594688" y="2106537"/>
              <a:ext cx="2053727" cy="786939"/>
              <a:chOff x="6594688" y="2106537"/>
              <a:chExt cx="2053727" cy="786939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8E597373-D962-D74A-A2F4-710CD2B63A3F}"/>
                  </a:ext>
                </a:extLst>
              </p:cNvPr>
              <p:cNvSpPr/>
              <p:nvPr/>
            </p:nvSpPr>
            <p:spPr>
              <a:xfrm>
                <a:off x="6594688" y="2106537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1F5E54-25E7-3445-A98B-484841047481}"/>
                  </a:ext>
                </a:extLst>
              </p:cNvPr>
              <p:cNvSpPr/>
              <p:nvPr/>
            </p:nvSpPr>
            <p:spPr>
              <a:xfrm>
                <a:off x="6658699" y="2276924"/>
                <a:ext cx="1922599" cy="432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Performance management and incentives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F6F72F-1B47-6140-B7AB-7428EF320F12}"/>
                </a:ext>
              </a:extLst>
            </p:cNvPr>
            <p:cNvGrpSpPr/>
            <p:nvPr/>
          </p:nvGrpSpPr>
          <p:grpSpPr>
            <a:xfrm>
              <a:off x="6594687" y="3097694"/>
              <a:ext cx="2053727" cy="786939"/>
              <a:chOff x="6594687" y="3097694"/>
              <a:chExt cx="2053727" cy="786939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641AE4BB-CA2F-BE42-A951-D6DBB9436727}"/>
                  </a:ext>
                </a:extLst>
              </p:cNvPr>
              <p:cNvSpPr/>
              <p:nvPr/>
            </p:nvSpPr>
            <p:spPr>
              <a:xfrm>
                <a:off x="6594687" y="3097694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0E321F-99E8-D64F-9C60-FC13E5001333}"/>
                  </a:ext>
                </a:extLst>
              </p:cNvPr>
              <p:cNvSpPr/>
              <p:nvPr/>
            </p:nvSpPr>
            <p:spPr>
              <a:xfrm>
                <a:off x="6933147" y="3264817"/>
                <a:ext cx="1400142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Business and operation principle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E3D7C3-2750-E644-AF46-B34162AE6C1E}"/>
                </a:ext>
              </a:extLst>
            </p:cNvPr>
            <p:cNvGrpSpPr/>
            <p:nvPr/>
          </p:nvGrpSpPr>
          <p:grpSpPr>
            <a:xfrm>
              <a:off x="6593136" y="4084483"/>
              <a:ext cx="2053727" cy="786939"/>
              <a:chOff x="6593136" y="4084483"/>
              <a:chExt cx="2053727" cy="786939"/>
            </a:xfrm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987624C3-8B83-8F45-9607-EB8FC8DE06FE}"/>
                  </a:ext>
                </a:extLst>
              </p:cNvPr>
              <p:cNvSpPr/>
              <p:nvPr/>
            </p:nvSpPr>
            <p:spPr>
              <a:xfrm>
                <a:off x="6593136" y="4084483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AC5B54-A83E-954F-8436-1755D25EAA4A}"/>
                  </a:ext>
                </a:extLst>
              </p:cNvPr>
              <p:cNvSpPr/>
              <p:nvPr/>
            </p:nvSpPr>
            <p:spPr>
              <a:xfrm>
                <a:off x="6811674" y="4252918"/>
                <a:ext cx="1643087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Leadership development and talent programs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B2E3C9-72E3-D24D-88D6-3F725F9184CE}"/>
              </a:ext>
            </a:extLst>
          </p:cNvPr>
          <p:cNvGrpSpPr/>
          <p:nvPr/>
        </p:nvGrpSpPr>
        <p:grpSpPr>
          <a:xfrm>
            <a:off x="9651157" y="2100673"/>
            <a:ext cx="2055279" cy="2764885"/>
            <a:chOff x="9651157" y="2100673"/>
            <a:chExt cx="2055279" cy="27648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989CB7-CF89-4C48-A6D0-FF09A5816010}"/>
                </a:ext>
              </a:extLst>
            </p:cNvPr>
            <p:cNvGrpSpPr/>
            <p:nvPr/>
          </p:nvGrpSpPr>
          <p:grpSpPr>
            <a:xfrm>
              <a:off x="9652709" y="2100673"/>
              <a:ext cx="2053727" cy="786939"/>
              <a:chOff x="9652709" y="2100673"/>
              <a:chExt cx="2053727" cy="786939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3DDCA178-95CF-3144-B60B-D1DFA1DCD5C4}"/>
                  </a:ext>
                </a:extLst>
              </p:cNvPr>
              <p:cNvSpPr/>
              <p:nvPr/>
            </p:nvSpPr>
            <p:spPr>
              <a:xfrm>
                <a:off x="9652709" y="2100673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0B013CE-CB6A-1243-97F0-337DF3243EF7}"/>
                  </a:ext>
                </a:extLst>
              </p:cNvPr>
              <p:cNvSpPr/>
              <p:nvPr/>
            </p:nvSpPr>
            <p:spPr>
              <a:xfrm>
                <a:off x="9830054" y="2369940"/>
                <a:ext cx="1692477" cy="25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Policies and  procedures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200237-B9CC-1D4D-B90E-901329F7C67C}"/>
                </a:ext>
              </a:extLst>
            </p:cNvPr>
            <p:cNvGrpSpPr/>
            <p:nvPr/>
          </p:nvGrpSpPr>
          <p:grpSpPr>
            <a:xfrm>
              <a:off x="9652708" y="3091830"/>
              <a:ext cx="2053727" cy="786939"/>
              <a:chOff x="9652708" y="3091830"/>
              <a:chExt cx="2053727" cy="78693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ADBB06C8-B4CA-AD4C-9563-FFB9A075DA19}"/>
                  </a:ext>
                </a:extLst>
              </p:cNvPr>
              <p:cNvSpPr/>
              <p:nvPr/>
            </p:nvSpPr>
            <p:spPr>
              <a:xfrm>
                <a:off x="9652708" y="3091830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8511DAF-C597-894B-B566-D9FDC402B3E5}"/>
                  </a:ext>
                </a:extLst>
              </p:cNvPr>
              <p:cNvSpPr/>
              <p:nvPr/>
            </p:nvSpPr>
            <p:spPr>
              <a:xfrm>
                <a:off x="9982503" y="3281089"/>
                <a:ext cx="1400142" cy="432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Reporting and communication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197807-C4F2-064D-BF85-87B237101D3A}"/>
                </a:ext>
              </a:extLst>
            </p:cNvPr>
            <p:cNvGrpSpPr/>
            <p:nvPr/>
          </p:nvGrpSpPr>
          <p:grpSpPr>
            <a:xfrm>
              <a:off x="9651157" y="4078619"/>
              <a:ext cx="2053727" cy="786939"/>
              <a:chOff x="9651157" y="4078619"/>
              <a:chExt cx="2053727" cy="786939"/>
            </a:xfrm>
          </p:grpSpPr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5208C30B-8874-7B45-A711-AB0CAF7CCA0B}"/>
                  </a:ext>
                </a:extLst>
              </p:cNvPr>
              <p:cNvSpPr/>
              <p:nvPr/>
            </p:nvSpPr>
            <p:spPr>
              <a:xfrm>
                <a:off x="9651157" y="4078619"/>
                <a:ext cx="2053727" cy="78693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900" dirty="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A99B10B-6C23-D94F-B4B9-200E1E4463F2}"/>
                  </a:ext>
                </a:extLst>
              </p:cNvPr>
              <p:cNvSpPr/>
              <p:nvPr/>
            </p:nvSpPr>
            <p:spPr>
              <a:xfrm>
                <a:off x="9861030" y="4342758"/>
                <a:ext cx="1643087" cy="25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900" dirty="0">
                    <a:latin typeface="Century Gothic" panose="020B0502020202020204" pitchFamily="34" charset="0"/>
                    <a:ea typeface="Roboto Black" panose="02000000000000000000" pitchFamily="2" charset="0"/>
                  </a:rPr>
                  <a:t>Technology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F7B671-31E2-B34D-8E15-C9D0F41905D8}"/>
              </a:ext>
            </a:extLst>
          </p:cNvPr>
          <p:cNvGrpSpPr/>
          <p:nvPr/>
        </p:nvGrpSpPr>
        <p:grpSpPr>
          <a:xfrm>
            <a:off x="1172128" y="1519620"/>
            <a:ext cx="697927" cy="695980"/>
            <a:chOff x="1172128" y="1519620"/>
            <a:chExt cx="697927" cy="695980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51869E0-8032-0746-AA4B-7C0D6C8E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128" y="1519620"/>
              <a:ext cx="697927" cy="695980"/>
            </a:xfrm>
            <a:custGeom>
              <a:avLst/>
              <a:gdLst>
                <a:gd name="T0" fmla="*/ 45 w 298"/>
                <a:gd name="T1" fmla="*/ 229 h 297"/>
                <a:gd name="T2" fmla="*/ 230 w 298"/>
                <a:gd name="T3" fmla="*/ 252 h 297"/>
                <a:gd name="T4" fmla="*/ 253 w 298"/>
                <a:gd name="T5" fmla="*/ 68 h 297"/>
                <a:gd name="T6" fmla="*/ 69 w 298"/>
                <a:gd name="T7" fmla="*/ 44 h 297"/>
                <a:gd name="T8" fmla="*/ 45 w 298"/>
                <a:gd name="T9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7">
                  <a:moveTo>
                    <a:pt x="45" y="229"/>
                  </a:moveTo>
                  <a:cubicBezTo>
                    <a:pt x="90" y="286"/>
                    <a:pt x="172" y="297"/>
                    <a:pt x="230" y="252"/>
                  </a:cubicBezTo>
                  <a:cubicBezTo>
                    <a:pt x="287" y="208"/>
                    <a:pt x="298" y="125"/>
                    <a:pt x="253" y="68"/>
                  </a:cubicBezTo>
                  <a:cubicBezTo>
                    <a:pt x="209" y="10"/>
                    <a:pt x="126" y="0"/>
                    <a:pt x="69" y="44"/>
                  </a:cubicBezTo>
                  <a:cubicBezTo>
                    <a:pt x="11" y="89"/>
                    <a:pt x="0" y="171"/>
                    <a:pt x="45" y="229"/>
                  </a:cubicBezTo>
                  <a:close/>
                </a:path>
              </a:pathLst>
            </a:custGeom>
            <a:solidFill>
              <a:srgbClr val="7DD0A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innerShdw blurRad="114300">
                <a:schemeClr val="accent1">
                  <a:lumMod val="50000"/>
                  <a:alpha val="44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" name="Graphic 6">
              <a:extLst>
                <a:ext uri="{FF2B5EF4-FFF2-40B4-BE49-F238E27FC236}">
                  <a16:creationId xmlns:a16="http://schemas.microsoft.com/office/drawing/2014/main" id="{F38B4EA4-0CAE-477F-AF3D-F895B5C137BB}"/>
                </a:ext>
              </a:extLst>
            </p:cNvPr>
            <p:cNvGrpSpPr/>
            <p:nvPr/>
          </p:nvGrpSpPr>
          <p:grpSpPr>
            <a:xfrm>
              <a:off x="1397253" y="1744109"/>
              <a:ext cx="247676" cy="247002"/>
              <a:chOff x="4343400" y="1681162"/>
              <a:chExt cx="3505200" cy="3495675"/>
            </a:xfrm>
            <a:solidFill>
              <a:schemeClr val="bg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E4EF53E-2EDF-40BD-9A99-C1BBF5268EA1}"/>
                  </a:ext>
                </a:extLst>
              </p:cNvPr>
              <p:cNvSpPr/>
              <p:nvPr/>
            </p:nvSpPr>
            <p:spPr>
              <a:xfrm>
                <a:off x="5532025" y="4746593"/>
                <a:ext cx="238125" cy="133350"/>
              </a:xfrm>
              <a:custGeom>
                <a:avLst/>
                <a:gdLst>
                  <a:gd name="connsiteX0" fmla="*/ 170307 w 238125"/>
                  <a:gd name="connsiteY0" fmla="*/ 0 h 133350"/>
                  <a:gd name="connsiteX1" fmla="*/ 68485 w 238125"/>
                  <a:gd name="connsiteY1" fmla="*/ 0 h 133350"/>
                  <a:gd name="connsiteX2" fmla="*/ 0 w 238125"/>
                  <a:gd name="connsiteY2" fmla="*/ 68485 h 133350"/>
                  <a:gd name="connsiteX3" fmla="*/ 68485 w 238125"/>
                  <a:gd name="connsiteY3" fmla="*/ 136970 h 133350"/>
                  <a:gd name="connsiteX4" fmla="*/ 170307 w 238125"/>
                  <a:gd name="connsiteY4" fmla="*/ 136970 h 133350"/>
                  <a:gd name="connsiteX5" fmla="*/ 238792 w 238125"/>
                  <a:gd name="connsiteY5" fmla="*/ 68485 h 133350"/>
                  <a:gd name="connsiteX6" fmla="*/ 170307 w 238125"/>
                  <a:gd name="connsiteY6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33350">
                    <a:moveTo>
                      <a:pt x="170307" y="0"/>
                    </a:moveTo>
                    <a:lnTo>
                      <a:pt x="68485" y="0"/>
                    </a:lnTo>
                    <a:cubicBezTo>
                      <a:pt x="23527" y="0"/>
                      <a:pt x="0" y="34481"/>
                      <a:pt x="0" y="68485"/>
                    </a:cubicBezTo>
                    <a:cubicBezTo>
                      <a:pt x="0" y="102489"/>
                      <a:pt x="23527" y="136970"/>
                      <a:pt x="68485" y="136970"/>
                    </a:cubicBezTo>
                    <a:lnTo>
                      <a:pt x="170307" y="136970"/>
                    </a:lnTo>
                    <a:cubicBezTo>
                      <a:pt x="215265" y="136970"/>
                      <a:pt x="238792" y="102489"/>
                      <a:pt x="238792" y="68485"/>
                    </a:cubicBezTo>
                    <a:cubicBezTo>
                      <a:pt x="238792" y="34481"/>
                      <a:pt x="215265" y="0"/>
                      <a:pt x="17030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467625D-59BB-4893-AA34-9DBAD64F5ABC}"/>
                  </a:ext>
                </a:extLst>
              </p:cNvPr>
              <p:cNvSpPr/>
              <p:nvPr/>
            </p:nvSpPr>
            <p:spPr>
              <a:xfrm>
                <a:off x="4343354" y="1681162"/>
                <a:ext cx="3505200" cy="3495675"/>
              </a:xfrm>
              <a:custGeom>
                <a:avLst/>
                <a:gdLst>
                  <a:gd name="connsiteX0" fmla="*/ 3280361 w 3505200"/>
                  <a:gd name="connsiteY0" fmla="*/ 1806226 h 3495675"/>
                  <a:gd name="connsiteX1" fmla="*/ 3208257 w 3505200"/>
                  <a:gd name="connsiteY1" fmla="*/ 1784985 h 3495675"/>
                  <a:gd name="connsiteX2" fmla="*/ 3208257 w 3505200"/>
                  <a:gd name="connsiteY2" fmla="*/ 717518 h 3495675"/>
                  <a:gd name="connsiteX3" fmla="*/ 3480481 w 3505200"/>
                  <a:gd name="connsiteY3" fmla="*/ 364808 h 3495675"/>
                  <a:gd name="connsiteX4" fmla="*/ 3255311 w 3505200"/>
                  <a:gd name="connsiteY4" fmla="*/ 27813 h 3495675"/>
                  <a:gd name="connsiteX5" fmla="*/ 3115769 w 3505200"/>
                  <a:gd name="connsiteY5" fmla="*/ 0 h 3495675"/>
                  <a:gd name="connsiteX6" fmla="*/ 2857737 w 3505200"/>
                  <a:gd name="connsiteY6" fmla="*/ 106871 h 3495675"/>
                  <a:gd name="connsiteX7" fmla="*/ 2760963 w 3505200"/>
                  <a:gd name="connsiteY7" fmla="*/ 279940 h 3495675"/>
                  <a:gd name="connsiteX8" fmla="*/ 1792651 w 3505200"/>
                  <a:gd name="connsiteY8" fmla="*/ 304895 h 3495675"/>
                  <a:gd name="connsiteX9" fmla="*/ 1575958 w 3505200"/>
                  <a:gd name="connsiteY9" fmla="*/ 45530 h 3495675"/>
                  <a:gd name="connsiteX10" fmla="*/ 1436416 w 3505200"/>
                  <a:gd name="connsiteY10" fmla="*/ 17717 h 3495675"/>
                  <a:gd name="connsiteX11" fmla="*/ 1178384 w 3505200"/>
                  <a:gd name="connsiteY11" fmla="*/ 124587 h 3495675"/>
                  <a:gd name="connsiteX12" fmla="*/ 1099327 w 3505200"/>
                  <a:gd name="connsiteY12" fmla="*/ 522161 h 3495675"/>
                  <a:gd name="connsiteX13" fmla="*/ 1128664 w 3505200"/>
                  <a:gd name="connsiteY13" fmla="*/ 578358 h 3495675"/>
                  <a:gd name="connsiteX14" fmla="*/ 577833 w 3505200"/>
                  <a:gd name="connsiteY14" fmla="*/ 1101662 h 3495675"/>
                  <a:gd name="connsiteX15" fmla="*/ 504490 w 3505200"/>
                  <a:gd name="connsiteY15" fmla="*/ 1060609 h 3495675"/>
                  <a:gd name="connsiteX16" fmla="*/ 364949 w 3505200"/>
                  <a:gd name="connsiteY16" fmla="*/ 1032796 h 3495675"/>
                  <a:gd name="connsiteX17" fmla="*/ 107012 w 3505200"/>
                  <a:gd name="connsiteY17" fmla="*/ 1139666 h 3495675"/>
                  <a:gd name="connsiteX18" fmla="*/ 27955 w 3505200"/>
                  <a:gd name="connsiteY18" fmla="*/ 1537145 h 3495675"/>
                  <a:gd name="connsiteX19" fmla="*/ 296179 w 3505200"/>
                  <a:gd name="connsiteY19" fmla="*/ 1755743 h 3495675"/>
                  <a:gd name="connsiteX20" fmla="*/ 296179 w 3505200"/>
                  <a:gd name="connsiteY20" fmla="*/ 2775204 h 3495675"/>
                  <a:gd name="connsiteX21" fmla="*/ 107012 w 3505200"/>
                  <a:gd name="connsiteY21" fmla="*/ 2875312 h 3495675"/>
                  <a:gd name="connsiteX22" fmla="*/ 27955 w 3505200"/>
                  <a:gd name="connsiteY22" fmla="*/ 3272790 h 3495675"/>
                  <a:gd name="connsiteX23" fmla="*/ 364949 w 3505200"/>
                  <a:gd name="connsiteY23" fmla="*/ 3497961 h 3495675"/>
                  <a:gd name="connsiteX24" fmla="*/ 722994 w 3505200"/>
                  <a:gd name="connsiteY24" fmla="*/ 3202400 h 3495675"/>
                  <a:gd name="connsiteX25" fmla="*/ 1011411 w 3505200"/>
                  <a:gd name="connsiteY25" fmla="*/ 3202400 h 3495675"/>
                  <a:gd name="connsiteX26" fmla="*/ 1079896 w 3505200"/>
                  <a:gd name="connsiteY26" fmla="*/ 3133916 h 3495675"/>
                  <a:gd name="connsiteX27" fmla="*/ 1011411 w 3505200"/>
                  <a:gd name="connsiteY27" fmla="*/ 3065431 h 3495675"/>
                  <a:gd name="connsiteX28" fmla="*/ 723280 w 3505200"/>
                  <a:gd name="connsiteY28" fmla="*/ 3065431 h 3495675"/>
                  <a:gd name="connsiteX29" fmla="*/ 671464 w 3505200"/>
                  <a:gd name="connsiteY29" fmla="*/ 2935891 h 3495675"/>
                  <a:gd name="connsiteX30" fmla="*/ 1218008 w 3505200"/>
                  <a:gd name="connsiteY30" fmla="*/ 2435733 h 3495675"/>
                  <a:gd name="connsiteX31" fmla="*/ 1435464 w 3505200"/>
                  <a:gd name="connsiteY31" fmla="*/ 2507933 h 3495675"/>
                  <a:gd name="connsiteX32" fmla="*/ 1793604 w 3505200"/>
                  <a:gd name="connsiteY32" fmla="*/ 2211610 h 3495675"/>
                  <a:gd name="connsiteX33" fmla="*/ 2100785 w 3505200"/>
                  <a:gd name="connsiteY33" fmla="*/ 2211610 h 3495675"/>
                  <a:gd name="connsiteX34" fmla="*/ 2100785 w 3505200"/>
                  <a:gd name="connsiteY34" fmla="*/ 2775109 h 3495675"/>
                  <a:gd name="connsiteX35" fmla="*/ 1911523 w 3505200"/>
                  <a:gd name="connsiteY35" fmla="*/ 2875216 h 3495675"/>
                  <a:gd name="connsiteX36" fmla="*/ 1811225 w 3505200"/>
                  <a:gd name="connsiteY36" fmla="*/ 3065336 h 3495675"/>
                  <a:gd name="connsiteX37" fmla="*/ 1604533 w 3505200"/>
                  <a:gd name="connsiteY37" fmla="*/ 3065336 h 3495675"/>
                  <a:gd name="connsiteX38" fmla="*/ 1536048 w 3505200"/>
                  <a:gd name="connsiteY38" fmla="*/ 3133820 h 3495675"/>
                  <a:gd name="connsiteX39" fmla="*/ 1604533 w 3505200"/>
                  <a:gd name="connsiteY39" fmla="*/ 3202305 h 3495675"/>
                  <a:gd name="connsiteX40" fmla="*/ 1811511 w 3505200"/>
                  <a:gd name="connsiteY40" fmla="*/ 3202305 h 3495675"/>
                  <a:gd name="connsiteX41" fmla="*/ 1832466 w 3505200"/>
                  <a:gd name="connsiteY41" fmla="*/ 3272790 h 3495675"/>
                  <a:gd name="connsiteX42" fmla="*/ 2169365 w 3505200"/>
                  <a:gd name="connsiteY42" fmla="*/ 3497866 h 3495675"/>
                  <a:gd name="connsiteX43" fmla="*/ 2169460 w 3505200"/>
                  <a:gd name="connsiteY43" fmla="*/ 3497866 h 3495675"/>
                  <a:gd name="connsiteX44" fmla="*/ 2534173 w 3505200"/>
                  <a:gd name="connsiteY44" fmla="*/ 3133154 h 3495675"/>
                  <a:gd name="connsiteX45" fmla="*/ 2467403 w 3505200"/>
                  <a:gd name="connsiteY45" fmla="*/ 2922841 h 3495675"/>
                  <a:gd name="connsiteX46" fmla="*/ 2932508 w 3505200"/>
                  <a:gd name="connsiteY46" fmla="*/ 2442591 h 3495675"/>
                  <a:gd name="connsiteX47" fmla="*/ 3140630 w 3505200"/>
                  <a:gd name="connsiteY47" fmla="*/ 2507933 h 3495675"/>
                  <a:gd name="connsiteX48" fmla="*/ 3505342 w 3505200"/>
                  <a:gd name="connsiteY48" fmla="*/ 2143220 h 3495675"/>
                  <a:gd name="connsiteX49" fmla="*/ 3280361 w 3505200"/>
                  <a:gd name="connsiteY49" fmla="*/ 1806226 h 3495675"/>
                  <a:gd name="connsiteX50" fmla="*/ 3227974 w 3505200"/>
                  <a:gd name="connsiteY50" fmla="*/ 2353723 h 3495675"/>
                  <a:gd name="connsiteX51" fmla="*/ 3140915 w 3505200"/>
                  <a:gd name="connsiteY51" fmla="*/ 2371058 h 3495675"/>
                  <a:gd name="connsiteX52" fmla="*/ 2979752 w 3505200"/>
                  <a:gd name="connsiteY52" fmla="*/ 2304383 h 3495675"/>
                  <a:gd name="connsiteX53" fmla="*/ 2913268 w 3505200"/>
                  <a:gd name="connsiteY53" fmla="*/ 2150936 h 3495675"/>
                  <a:gd name="connsiteX54" fmla="*/ 2913172 w 3505200"/>
                  <a:gd name="connsiteY54" fmla="*/ 2135029 h 3495675"/>
                  <a:gd name="connsiteX55" fmla="*/ 2930318 w 3505200"/>
                  <a:gd name="connsiteY55" fmla="*/ 2056067 h 3495675"/>
                  <a:gd name="connsiteX56" fmla="*/ 3140725 w 3505200"/>
                  <a:gd name="connsiteY56" fmla="*/ 1915382 h 3495675"/>
                  <a:gd name="connsiteX57" fmla="*/ 3368563 w 3505200"/>
                  <a:gd name="connsiteY57" fmla="*/ 2143220 h 3495675"/>
                  <a:gd name="connsiteX58" fmla="*/ 3227974 w 3505200"/>
                  <a:gd name="connsiteY58" fmla="*/ 2353723 h 3495675"/>
                  <a:gd name="connsiteX59" fmla="*/ 2256710 w 3505200"/>
                  <a:gd name="connsiteY59" fmla="*/ 3343656 h 3495675"/>
                  <a:gd name="connsiteX60" fmla="*/ 2169651 w 3505200"/>
                  <a:gd name="connsiteY60" fmla="*/ 3360991 h 3495675"/>
                  <a:gd name="connsiteX61" fmla="*/ 2008488 w 3505200"/>
                  <a:gd name="connsiteY61" fmla="*/ 3294316 h 3495675"/>
                  <a:gd name="connsiteX62" fmla="*/ 1959148 w 3505200"/>
                  <a:gd name="connsiteY62" fmla="*/ 3046000 h 3495675"/>
                  <a:gd name="connsiteX63" fmla="*/ 2169556 w 3505200"/>
                  <a:gd name="connsiteY63" fmla="*/ 2905411 h 3495675"/>
                  <a:gd name="connsiteX64" fmla="*/ 2169556 w 3505200"/>
                  <a:gd name="connsiteY64" fmla="*/ 2886361 h 3495675"/>
                  <a:gd name="connsiteX65" fmla="*/ 2169556 w 3505200"/>
                  <a:gd name="connsiteY65" fmla="*/ 2886361 h 3495675"/>
                  <a:gd name="connsiteX66" fmla="*/ 2169651 w 3505200"/>
                  <a:gd name="connsiteY66" fmla="*/ 2905411 h 3495675"/>
                  <a:gd name="connsiteX67" fmla="*/ 2397394 w 3505200"/>
                  <a:gd name="connsiteY67" fmla="*/ 3133154 h 3495675"/>
                  <a:gd name="connsiteX68" fmla="*/ 2256710 w 3505200"/>
                  <a:gd name="connsiteY68" fmla="*/ 3343656 h 3495675"/>
                  <a:gd name="connsiteX69" fmla="*/ 1522618 w 3505200"/>
                  <a:gd name="connsiteY69" fmla="*/ 2353723 h 3495675"/>
                  <a:gd name="connsiteX70" fmla="*/ 1435464 w 3505200"/>
                  <a:gd name="connsiteY70" fmla="*/ 2371058 h 3495675"/>
                  <a:gd name="connsiteX71" fmla="*/ 1274301 w 3505200"/>
                  <a:gd name="connsiteY71" fmla="*/ 2304383 h 3495675"/>
                  <a:gd name="connsiteX72" fmla="*/ 1224962 w 3505200"/>
                  <a:gd name="connsiteY72" fmla="*/ 2056162 h 3495675"/>
                  <a:gd name="connsiteX73" fmla="*/ 1435369 w 3505200"/>
                  <a:gd name="connsiteY73" fmla="*/ 1915573 h 3495675"/>
                  <a:gd name="connsiteX74" fmla="*/ 1663207 w 3505200"/>
                  <a:gd name="connsiteY74" fmla="*/ 2143411 h 3495675"/>
                  <a:gd name="connsiteX75" fmla="*/ 1522618 w 3505200"/>
                  <a:gd name="connsiteY75" fmla="*/ 2353723 h 3495675"/>
                  <a:gd name="connsiteX76" fmla="*/ 452103 w 3505200"/>
                  <a:gd name="connsiteY76" fmla="*/ 3343656 h 3495675"/>
                  <a:gd name="connsiteX77" fmla="*/ 364949 w 3505200"/>
                  <a:gd name="connsiteY77" fmla="*/ 3360991 h 3495675"/>
                  <a:gd name="connsiteX78" fmla="*/ 203881 w 3505200"/>
                  <a:gd name="connsiteY78" fmla="*/ 3294221 h 3495675"/>
                  <a:gd name="connsiteX79" fmla="*/ 154447 w 3505200"/>
                  <a:gd name="connsiteY79" fmla="*/ 3046000 h 3495675"/>
                  <a:gd name="connsiteX80" fmla="*/ 364949 w 3505200"/>
                  <a:gd name="connsiteY80" fmla="*/ 2905411 h 3495675"/>
                  <a:gd name="connsiteX81" fmla="*/ 592787 w 3505200"/>
                  <a:gd name="connsiteY81" fmla="*/ 3133154 h 3495675"/>
                  <a:gd name="connsiteX82" fmla="*/ 452103 w 3505200"/>
                  <a:gd name="connsiteY82" fmla="*/ 3343656 h 3495675"/>
                  <a:gd name="connsiteX83" fmla="*/ 154542 w 3505200"/>
                  <a:gd name="connsiteY83" fmla="*/ 1310450 h 3495675"/>
                  <a:gd name="connsiteX84" fmla="*/ 355900 w 3505200"/>
                  <a:gd name="connsiteY84" fmla="*/ 1170051 h 3495675"/>
                  <a:gd name="connsiteX85" fmla="*/ 365044 w 3505200"/>
                  <a:gd name="connsiteY85" fmla="*/ 1170051 h 3495675"/>
                  <a:gd name="connsiteX86" fmla="*/ 523636 w 3505200"/>
                  <a:gd name="connsiteY86" fmla="*/ 1234535 h 3495675"/>
                  <a:gd name="connsiteX87" fmla="*/ 537352 w 3505200"/>
                  <a:gd name="connsiteY87" fmla="*/ 1249109 h 3495675"/>
                  <a:gd name="connsiteX88" fmla="*/ 592882 w 3505200"/>
                  <a:gd name="connsiteY88" fmla="*/ 1397699 h 3495675"/>
                  <a:gd name="connsiteX89" fmla="*/ 452198 w 3505200"/>
                  <a:gd name="connsiteY89" fmla="*/ 1608106 h 3495675"/>
                  <a:gd name="connsiteX90" fmla="*/ 365140 w 3505200"/>
                  <a:gd name="connsiteY90" fmla="*/ 1625441 h 3495675"/>
                  <a:gd name="connsiteX91" fmla="*/ 204072 w 3505200"/>
                  <a:gd name="connsiteY91" fmla="*/ 1558671 h 3495675"/>
                  <a:gd name="connsiteX92" fmla="*/ 154542 w 3505200"/>
                  <a:gd name="connsiteY92" fmla="*/ 1310450 h 3495675"/>
                  <a:gd name="connsiteX93" fmla="*/ 1226009 w 3505200"/>
                  <a:gd name="connsiteY93" fmla="*/ 295370 h 3495675"/>
                  <a:gd name="connsiteX94" fmla="*/ 1436416 w 3505200"/>
                  <a:gd name="connsiteY94" fmla="*/ 154781 h 3495675"/>
                  <a:gd name="connsiteX95" fmla="*/ 1436416 w 3505200"/>
                  <a:gd name="connsiteY95" fmla="*/ 135731 h 3495675"/>
                  <a:gd name="connsiteX96" fmla="*/ 1436416 w 3505200"/>
                  <a:gd name="connsiteY96" fmla="*/ 135731 h 3495675"/>
                  <a:gd name="connsiteX97" fmla="*/ 1436512 w 3505200"/>
                  <a:gd name="connsiteY97" fmla="*/ 154781 h 3495675"/>
                  <a:gd name="connsiteX98" fmla="*/ 1663683 w 3505200"/>
                  <a:gd name="connsiteY98" fmla="*/ 366046 h 3495675"/>
                  <a:gd name="connsiteX99" fmla="*/ 1664159 w 3505200"/>
                  <a:gd name="connsiteY99" fmla="*/ 387287 h 3495675"/>
                  <a:gd name="connsiteX100" fmla="*/ 1523666 w 3505200"/>
                  <a:gd name="connsiteY100" fmla="*/ 593122 h 3495675"/>
                  <a:gd name="connsiteX101" fmla="*/ 1436512 w 3505200"/>
                  <a:gd name="connsiteY101" fmla="*/ 610457 h 3495675"/>
                  <a:gd name="connsiteX102" fmla="*/ 1275158 w 3505200"/>
                  <a:gd name="connsiteY102" fmla="*/ 543592 h 3495675"/>
                  <a:gd name="connsiteX103" fmla="*/ 1274777 w 3505200"/>
                  <a:gd name="connsiteY103" fmla="*/ 543211 h 3495675"/>
                  <a:gd name="connsiteX104" fmla="*/ 1266967 w 3505200"/>
                  <a:gd name="connsiteY104" fmla="*/ 534734 h 3495675"/>
                  <a:gd name="connsiteX105" fmla="*/ 1226009 w 3505200"/>
                  <a:gd name="connsiteY105" fmla="*/ 295370 h 3495675"/>
                  <a:gd name="connsiteX106" fmla="*/ 2754772 w 3505200"/>
                  <a:gd name="connsiteY106" fmla="*/ 417100 h 3495675"/>
                  <a:gd name="connsiteX107" fmla="*/ 2778775 w 3505200"/>
                  <a:gd name="connsiteY107" fmla="*/ 504349 h 3495675"/>
                  <a:gd name="connsiteX108" fmla="*/ 2823161 w 3505200"/>
                  <a:gd name="connsiteY108" fmla="*/ 582454 h 3495675"/>
                  <a:gd name="connsiteX109" fmla="*/ 2360913 w 3505200"/>
                  <a:gd name="connsiteY109" fmla="*/ 1087184 h 3495675"/>
                  <a:gd name="connsiteX110" fmla="*/ 2309192 w 3505200"/>
                  <a:gd name="connsiteY110" fmla="*/ 1060609 h 3495675"/>
                  <a:gd name="connsiteX111" fmla="*/ 2169651 w 3505200"/>
                  <a:gd name="connsiteY111" fmla="*/ 1032796 h 3495675"/>
                  <a:gd name="connsiteX112" fmla="*/ 1911619 w 3505200"/>
                  <a:gd name="connsiteY112" fmla="*/ 1139666 h 3495675"/>
                  <a:gd name="connsiteX113" fmla="*/ 1811511 w 3505200"/>
                  <a:gd name="connsiteY113" fmla="*/ 1328833 h 3495675"/>
                  <a:gd name="connsiteX114" fmla="*/ 1503949 w 3505200"/>
                  <a:gd name="connsiteY114" fmla="*/ 1328833 h 3495675"/>
                  <a:gd name="connsiteX115" fmla="*/ 1503949 w 3505200"/>
                  <a:gd name="connsiteY115" fmla="*/ 740950 h 3495675"/>
                  <a:gd name="connsiteX116" fmla="*/ 1796366 w 3505200"/>
                  <a:gd name="connsiteY116" fmla="*/ 441770 h 3495675"/>
                  <a:gd name="connsiteX117" fmla="*/ 2754772 w 3505200"/>
                  <a:gd name="connsiteY117" fmla="*/ 417100 h 3495675"/>
                  <a:gd name="connsiteX118" fmla="*/ 2889550 w 3505200"/>
                  <a:gd name="connsiteY118" fmla="*/ 338519 h 3495675"/>
                  <a:gd name="connsiteX119" fmla="*/ 2905267 w 3505200"/>
                  <a:gd name="connsiteY119" fmla="*/ 277654 h 3495675"/>
                  <a:gd name="connsiteX120" fmla="*/ 3115674 w 3505200"/>
                  <a:gd name="connsiteY120" fmla="*/ 137065 h 3495675"/>
                  <a:gd name="connsiteX121" fmla="*/ 3343512 w 3505200"/>
                  <a:gd name="connsiteY121" fmla="*/ 364808 h 3495675"/>
                  <a:gd name="connsiteX122" fmla="*/ 3202923 w 3505200"/>
                  <a:gd name="connsiteY122" fmla="*/ 575215 h 3495675"/>
                  <a:gd name="connsiteX123" fmla="*/ 3141011 w 3505200"/>
                  <a:gd name="connsiteY123" fmla="*/ 591122 h 3495675"/>
                  <a:gd name="connsiteX124" fmla="*/ 3139772 w 3505200"/>
                  <a:gd name="connsiteY124" fmla="*/ 591122 h 3495675"/>
                  <a:gd name="connsiteX125" fmla="*/ 3127295 w 3505200"/>
                  <a:gd name="connsiteY125" fmla="*/ 592169 h 3495675"/>
                  <a:gd name="connsiteX126" fmla="*/ 3115674 w 3505200"/>
                  <a:gd name="connsiteY126" fmla="*/ 592455 h 3495675"/>
                  <a:gd name="connsiteX127" fmla="*/ 2954606 w 3505200"/>
                  <a:gd name="connsiteY127" fmla="*/ 525875 h 3495675"/>
                  <a:gd name="connsiteX128" fmla="*/ 2887931 w 3505200"/>
                  <a:gd name="connsiteY128" fmla="*/ 364141 h 3495675"/>
                  <a:gd name="connsiteX129" fmla="*/ 2889550 w 3505200"/>
                  <a:gd name="connsiteY129" fmla="*/ 338519 h 3495675"/>
                  <a:gd name="connsiteX130" fmla="*/ 1959148 w 3505200"/>
                  <a:gd name="connsiteY130" fmla="*/ 1310354 h 3495675"/>
                  <a:gd name="connsiteX131" fmla="*/ 2160507 w 3505200"/>
                  <a:gd name="connsiteY131" fmla="*/ 1169956 h 3495675"/>
                  <a:gd name="connsiteX132" fmla="*/ 2169651 w 3505200"/>
                  <a:gd name="connsiteY132" fmla="*/ 1169956 h 3495675"/>
                  <a:gd name="connsiteX133" fmla="*/ 2397394 w 3505200"/>
                  <a:gd name="connsiteY133" fmla="*/ 1397508 h 3495675"/>
                  <a:gd name="connsiteX134" fmla="*/ 2256710 w 3505200"/>
                  <a:gd name="connsiteY134" fmla="*/ 1607915 h 3495675"/>
                  <a:gd name="connsiteX135" fmla="*/ 2169651 w 3505200"/>
                  <a:gd name="connsiteY135" fmla="*/ 1625251 h 3495675"/>
                  <a:gd name="connsiteX136" fmla="*/ 2008488 w 3505200"/>
                  <a:gd name="connsiteY136" fmla="*/ 1558481 h 3495675"/>
                  <a:gd name="connsiteX137" fmla="*/ 1959148 w 3505200"/>
                  <a:gd name="connsiteY137" fmla="*/ 1310354 h 3495675"/>
                  <a:gd name="connsiteX138" fmla="*/ 1366979 w 3505200"/>
                  <a:gd name="connsiteY138" fmla="*/ 740569 h 3495675"/>
                  <a:gd name="connsiteX139" fmla="*/ 1366979 w 3505200"/>
                  <a:gd name="connsiteY139" fmla="*/ 1328833 h 3495675"/>
                  <a:gd name="connsiteX140" fmla="*/ 723089 w 3505200"/>
                  <a:gd name="connsiteY140" fmla="*/ 1328833 h 3495675"/>
                  <a:gd name="connsiteX141" fmla="*/ 672035 w 3505200"/>
                  <a:gd name="connsiteY141" fmla="*/ 1201103 h 3495675"/>
                  <a:gd name="connsiteX142" fmla="*/ 1222771 w 3505200"/>
                  <a:gd name="connsiteY142" fmla="*/ 677990 h 3495675"/>
                  <a:gd name="connsiteX143" fmla="*/ 1366979 w 3505200"/>
                  <a:gd name="connsiteY143" fmla="*/ 740569 h 3495675"/>
                  <a:gd name="connsiteX144" fmla="*/ 2309097 w 3505200"/>
                  <a:gd name="connsiteY144" fmla="*/ 2796254 h 3495675"/>
                  <a:gd name="connsiteX145" fmla="*/ 2237755 w 3505200"/>
                  <a:gd name="connsiteY145" fmla="*/ 2775109 h 3495675"/>
                  <a:gd name="connsiteX146" fmla="*/ 2237755 w 3505200"/>
                  <a:gd name="connsiteY146" fmla="*/ 2211705 h 3495675"/>
                  <a:gd name="connsiteX147" fmla="*/ 2782680 w 3505200"/>
                  <a:gd name="connsiteY147" fmla="*/ 2211705 h 3495675"/>
                  <a:gd name="connsiteX148" fmla="*/ 2803825 w 3505200"/>
                  <a:gd name="connsiteY148" fmla="*/ 2282762 h 3495675"/>
                  <a:gd name="connsiteX149" fmla="*/ 2836782 w 3505200"/>
                  <a:gd name="connsiteY149" fmla="*/ 2344579 h 3495675"/>
                  <a:gd name="connsiteX150" fmla="*/ 2368628 w 3505200"/>
                  <a:gd name="connsiteY150" fmla="*/ 2827687 h 3495675"/>
                  <a:gd name="connsiteX151" fmla="*/ 2309097 w 3505200"/>
                  <a:gd name="connsiteY151" fmla="*/ 2796254 h 3495675"/>
                  <a:gd name="connsiteX152" fmla="*/ 2237755 w 3505200"/>
                  <a:gd name="connsiteY152" fmla="*/ 2074736 h 3495675"/>
                  <a:gd name="connsiteX153" fmla="*/ 2237755 w 3505200"/>
                  <a:gd name="connsiteY153" fmla="*/ 1755839 h 3495675"/>
                  <a:gd name="connsiteX154" fmla="*/ 2534268 w 3505200"/>
                  <a:gd name="connsiteY154" fmla="*/ 1397603 h 3495675"/>
                  <a:gd name="connsiteX155" fmla="*/ 2461783 w 3505200"/>
                  <a:gd name="connsiteY155" fmla="*/ 1179767 h 3495675"/>
                  <a:gd name="connsiteX156" fmla="*/ 2924031 w 3505200"/>
                  <a:gd name="connsiteY156" fmla="*/ 674942 h 3495675"/>
                  <a:gd name="connsiteX157" fmla="*/ 3071288 w 3505200"/>
                  <a:gd name="connsiteY157" fmla="*/ 726758 h 3495675"/>
                  <a:gd name="connsiteX158" fmla="*/ 3071288 w 3505200"/>
                  <a:gd name="connsiteY158" fmla="*/ 1785366 h 3495675"/>
                  <a:gd name="connsiteX159" fmla="*/ 2882883 w 3505200"/>
                  <a:gd name="connsiteY159" fmla="*/ 1885283 h 3495675"/>
                  <a:gd name="connsiteX160" fmla="*/ 2782680 w 3505200"/>
                  <a:gd name="connsiteY160" fmla="*/ 2074736 h 3495675"/>
                  <a:gd name="connsiteX161" fmla="*/ 2237755 w 3505200"/>
                  <a:gd name="connsiteY161" fmla="*/ 2074736 h 3495675"/>
                  <a:gd name="connsiteX162" fmla="*/ 504586 w 3505200"/>
                  <a:gd name="connsiteY162" fmla="*/ 2796254 h 3495675"/>
                  <a:gd name="connsiteX163" fmla="*/ 433243 w 3505200"/>
                  <a:gd name="connsiteY163" fmla="*/ 2775109 h 3495675"/>
                  <a:gd name="connsiteX164" fmla="*/ 433243 w 3505200"/>
                  <a:gd name="connsiteY164" fmla="*/ 1755839 h 3495675"/>
                  <a:gd name="connsiteX165" fmla="*/ 723280 w 3505200"/>
                  <a:gd name="connsiteY165" fmla="*/ 1465802 h 3495675"/>
                  <a:gd name="connsiteX166" fmla="*/ 1367074 w 3505200"/>
                  <a:gd name="connsiteY166" fmla="*/ 1465802 h 3495675"/>
                  <a:gd name="connsiteX167" fmla="*/ 1367074 w 3505200"/>
                  <a:gd name="connsiteY167" fmla="*/ 1785176 h 3495675"/>
                  <a:gd name="connsiteX168" fmla="*/ 1177622 w 3505200"/>
                  <a:gd name="connsiteY168" fmla="*/ 1885379 h 3495675"/>
                  <a:gd name="connsiteX169" fmla="*/ 1098565 w 3505200"/>
                  <a:gd name="connsiteY169" fmla="*/ 2282857 h 3495675"/>
                  <a:gd name="connsiteX170" fmla="*/ 1125425 w 3505200"/>
                  <a:gd name="connsiteY170" fmla="*/ 2334959 h 3495675"/>
                  <a:gd name="connsiteX171" fmla="*/ 576976 w 3505200"/>
                  <a:gd name="connsiteY171" fmla="*/ 2836640 h 3495675"/>
                  <a:gd name="connsiteX172" fmla="*/ 504586 w 3505200"/>
                  <a:gd name="connsiteY172" fmla="*/ 2796254 h 3495675"/>
                  <a:gd name="connsiteX173" fmla="*/ 1503949 w 3505200"/>
                  <a:gd name="connsiteY173" fmla="*/ 1785176 h 3495675"/>
                  <a:gd name="connsiteX174" fmla="*/ 1503949 w 3505200"/>
                  <a:gd name="connsiteY174" fmla="*/ 1465802 h 3495675"/>
                  <a:gd name="connsiteX175" fmla="*/ 1811416 w 3505200"/>
                  <a:gd name="connsiteY175" fmla="*/ 1465802 h 3495675"/>
                  <a:gd name="connsiteX176" fmla="*/ 1832561 w 3505200"/>
                  <a:gd name="connsiteY176" fmla="*/ 1537145 h 3495675"/>
                  <a:gd name="connsiteX177" fmla="*/ 2100785 w 3505200"/>
                  <a:gd name="connsiteY177" fmla="*/ 1755648 h 3495675"/>
                  <a:gd name="connsiteX178" fmla="*/ 2100785 w 3505200"/>
                  <a:gd name="connsiteY178" fmla="*/ 2074640 h 3495675"/>
                  <a:gd name="connsiteX179" fmla="*/ 1793604 w 3505200"/>
                  <a:gd name="connsiteY179" fmla="*/ 2074640 h 3495675"/>
                  <a:gd name="connsiteX180" fmla="*/ 1575005 w 3505200"/>
                  <a:gd name="connsiteY180" fmla="*/ 1806131 h 3495675"/>
                  <a:gd name="connsiteX181" fmla="*/ 1503949 w 3505200"/>
                  <a:gd name="connsiteY181" fmla="*/ 1785176 h 349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505200" h="3495675">
                    <a:moveTo>
                      <a:pt x="3280361" y="1806226"/>
                    </a:moveTo>
                    <a:cubicBezTo>
                      <a:pt x="3257501" y="1796701"/>
                      <a:pt x="3233308" y="1789557"/>
                      <a:pt x="3208257" y="1784985"/>
                    </a:cubicBezTo>
                    <a:lnTo>
                      <a:pt x="3208257" y="717518"/>
                    </a:lnTo>
                    <a:cubicBezTo>
                      <a:pt x="3366753" y="675894"/>
                      <a:pt x="3480291" y="529971"/>
                      <a:pt x="3480481" y="364808"/>
                    </a:cubicBezTo>
                    <a:cubicBezTo>
                      <a:pt x="3480481" y="216789"/>
                      <a:pt x="3392089" y="84487"/>
                      <a:pt x="3255311" y="27813"/>
                    </a:cubicBezTo>
                    <a:cubicBezTo>
                      <a:pt x="3210829" y="9335"/>
                      <a:pt x="3163871" y="0"/>
                      <a:pt x="3115769" y="0"/>
                    </a:cubicBezTo>
                    <a:cubicBezTo>
                      <a:pt x="3018329" y="0"/>
                      <a:pt x="2926698" y="37910"/>
                      <a:pt x="2857737" y="106871"/>
                    </a:cubicBezTo>
                    <a:cubicBezTo>
                      <a:pt x="2809922" y="154686"/>
                      <a:pt x="2776584" y="214313"/>
                      <a:pt x="2760963" y="279940"/>
                    </a:cubicBezTo>
                    <a:lnTo>
                      <a:pt x="1792651" y="304895"/>
                    </a:lnTo>
                    <a:cubicBezTo>
                      <a:pt x="1767315" y="187833"/>
                      <a:pt x="1687305" y="91631"/>
                      <a:pt x="1575958" y="45530"/>
                    </a:cubicBezTo>
                    <a:cubicBezTo>
                      <a:pt x="1531476" y="27051"/>
                      <a:pt x="1484518" y="17717"/>
                      <a:pt x="1436416" y="17717"/>
                    </a:cubicBezTo>
                    <a:cubicBezTo>
                      <a:pt x="1338976" y="17717"/>
                      <a:pt x="1247345" y="55626"/>
                      <a:pt x="1178384" y="124587"/>
                    </a:cubicBezTo>
                    <a:cubicBezTo>
                      <a:pt x="1073704" y="229267"/>
                      <a:pt x="1042653" y="385382"/>
                      <a:pt x="1099327" y="522161"/>
                    </a:cubicBezTo>
                    <a:cubicBezTo>
                      <a:pt x="1107423" y="541592"/>
                      <a:pt x="1117234" y="560451"/>
                      <a:pt x="1128664" y="578358"/>
                    </a:cubicBezTo>
                    <a:lnTo>
                      <a:pt x="577833" y="1101662"/>
                    </a:lnTo>
                    <a:cubicBezTo>
                      <a:pt x="554782" y="1084993"/>
                      <a:pt x="530208" y="1071277"/>
                      <a:pt x="504490" y="1060609"/>
                    </a:cubicBezTo>
                    <a:cubicBezTo>
                      <a:pt x="460009" y="1042130"/>
                      <a:pt x="413050" y="1032796"/>
                      <a:pt x="364949" y="1032796"/>
                    </a:cubicBezTo>
                    <a:cubicBezTo>
                      <a:pt x="267508" y="1032796"/>
                      <a:pt x="175878" y="1070705"/>
                      <a:pt x="107012" y="1139666"/>
                    </a:cubicBezTo>
                    <a:cubicBezTo>
                      <a:pt x="2332" y="1244346"/>
                      <a:pt x="-28719" y="1400366"/>
                      <a:pt x="27955" y="1537145"/>
                    </a:cubicBezTo>
                    <a:cubicBezTo>
                      <a:pt x="74818" y="1650206"/>
                      <a:pt x="176640" y="1732693"/>
                      <a:pt x="296179" y="1755743"/>
                    </a:cubicBezTo>
                    <a:lnTo>
                      <a:pt x="296179" y="2775204"/>
                    </a:lnTo>
                    <a:cubicBezTo>
                      <a:pt x="224074" y="2788920"/>
                      <a:pt x="158923" y="2823305"/>
                      <a:pt x="107012" y="2875312"/>
                    </a:cubicBezTo>
                    <a:cubicBezTo>
                      <a:pt x="2332" y="2979991"/>
                      <a:pt x="-28719" y="3136106"/>
                      <a:pt x="27955" y="3272790"/>
                    </a:cubicBezTo>
                    <a:cubicBezTo>
                      <a:pt x="84628" y="3409569"/>
                      <a:pt x="216931" y="3497961"/>
                      <a:pt x="364949" y="3497961"/>
                    </a:cubicBezTo>
                    <a:cubicBezTo>
                      <a:pt x="539161" y="3497866"/>
                      <a:pt x="690228" y="3371850"/>
                      <a:pt x="722994" y="3202400"/>
                    </a:cubicBezTo>
                    <a:lnTo>
                      <a:pt x="1011411" y="3202400"/>
                    </a:lnTo>
                    <a:cubicBezTo>
                      <a:pt x="1056369" y="3202400"/>
                      <a:pt x="1079896" y="3167920"/>
                      <a:pt x="1079896" y="3133916"/>
                    </a:cubicBezTo>
                    <a:cubicBezTo>
                      <a:pt x="1079896" y="3099911"/>
                      <a:pt x="1056369" y="3065431"/>
                      <a:pt x="1011411" y="3065431"/>
                    </a:cubicBezTo>
                    <a:lnTo>
                      <a:pt x="723280" y="3065431"/>
                    </a:lnTo>
                    <a:cubicBezTo>
                      <a:pt x="714517" y="3019616"/>
                      <a:pt x="696895" y="2975420"/>
                      <a:pt x="671464" y="2935891"/>
                    </a:cubicBezTo>
                    <a:lnTo>
                      <a:pt x="1218008" y="2435733"/>
                    </a:lnTo>
                    <a:cubicBezTo>
                      <a:pt x="1280778" y="2482406"/>
                      <a:pt x="1357359" y="2507933"/>
                      <a:pt x="1435464" y="2507933"/>
                    </a:cubicBezTo>
                    <a:cubicBezTo>
                      <a:pt x="1610057" y="2507742"/>
                      <a:pt x="1761124" y="2381536"/>
                      <a:pt x="1793604" y="2211610"/>
                    </a:cubicBezTo>
                    <a:lnTo>
                      <a:pt x="2100785" y="2211610"/>
                    </a:lnTo>
                    <a:lnTo>
                      <a:pt x="2100785" y="2775109"/>
                    </a:lnTo>
                    <a:cubicBezTo>
                      <a:pt x="2028681" y="2788825"/>
                      <a:pt x="1963530" y="2823305"/>
                      <a:pt x="1911523" y="2875216"/>
                    </a:cubicBezTo>
                    <a:cubicBezTo>
                      <a:pt x="1859326" y="2927414"/>
                      <a:pt x="1824846" y="2992850"/>
                      <a:pt x="1811225" y="3065336"/>
                    </a:cubicBezTo>
                    <a:lnTo>
                      <a:pt x="1604533" y="3065336"/>
                    </a:lnTo>
                    <a:cubicBezTo>
                      <a:pt x="1559575" y="3065336"/>
                      <a:pt x="1536048" y="3099816"/>
                      <a:pt x="1536048" y="3133820"/>
                    </a:cubicBezTo>
                    <a:cubicBezTo>
                      <a:pt x="1536048" y="3167824"/>
                      <a:pt x="1559575" y="3202305"/>
                      <a:pt x="1604533" y="3202305"/>
                    </a:cubicBezTo>
                    <a:lnTo>
                      <a:pt x="1811511" y="3202305"/>
                    </a:lnTo>
                    <a:cubicBezTo>
                      <a:pt x="1816178" y="3226784"/>
                      <a:pt x="1823227" y="3250406"/>
                      <a:pt x="1832466" y="3272790"/>
                    </a:cubicBezTo>
                    <a:cubicBezTo>
                      <a:pt x="1889140" y="3409569"/>
                      <a:pt x="2021442" y="3497866"/>
                      <a:pt x="2169365" y="3497866"/>
                    </a:cubicBezTo>
                    <a:lnTo>
                      <a:pt x="2169460" y="3497866"/>
                    </a:lnTo>
                    <a:cubicBezTo>
                      <a:pt x="2370343" y="3497675"/>
                      <a:pt x="2533982" y="3334036"/>
                      <a:pt x="2534173" y="3133154"/>
                    </a:cubicBezTo>
                    <a:cubicBezTo>
                      <a:pt x="2534173" y="3058097"/>
                      <a:pt x="2510551" y="2984087"/>
                      <a:pt x="2467403" y="2922841"/>
                    </a:cubicBezTo>
                    <a:lnTo>
                      <a:pt x="2932508" y="2442591"/>
                    </a:lnTo>
                    <a:cubicBezTo>
                      <a:pt x="2993373" y="2484787"/>
                      <a:pt x="3066620" y="2507933"/>
                      <a:pt x="3140630" y="2507933"/>
                    </a:cubicBezTo>
                    <a:cubicBezTo>
                      <a:pt x="3341607" y="2507742"/>
                      <a:pt x="3505151" y="2344103"/>
                      <a:pt x="3505342" y="2143220"/>
                    </a:cubicBezTo>
                    <a:cubicBezTo>
                      <a:pt x="3505532" y="1995202"/>
                      <a:pt x="3417140" y="1862900"/>
                      <a:pt x="3280361" y="1806226"/>
                    </a:cubicBezTo>
                    <a:close/>
                    <a:moveTo>
                      <a:pt x="3227974" y="2353723"/>
                    </a:moveTo>
                    <a:cubicBezTo>
                      <a:pt x="3200161" y="2365248"/>
                      <a:pt x="3170919" y="2371058"/>
                      <a:pt x="3140915" y="2371058"/>
                    </a:cubicBezTo>
                    <a:cubicBezTo>
                      <a:pt x="3080050" y="2371058"/>
                      <a:pt x="3022805" y="2347341"/>
                      <a:pt x="2979752" y="2304383"/>
                    </a:cubicBezTo>
                    <a:cubicBezTo>
                      <a:pt x="2938795" y="2263426"/>
                      <a:pt x="2915268" y="2209038"/>
                      <a:pt x="2913268" y="2150936"/>
                    </a:cubicBezTo>
                    <a:cubicBezTo>
                      <a:pt x="2913839" y="2145602"/>
                      <a:pt x="2913839" y="2140268"/>
                      <a:pt x="2913172" y="2135029"/>
                    </a:cubicBezTo>
                    <a:cubicBezTo>
                      <a:pt x="2914125" y="2107787"/>
                      <a:pt x="2919935" y="2081213"/>
                      <a:pt x="2930318" y="2056067"/>
                    </a:cubicBezTo>
                    <a:cubicBezTo>
                      <a:pt x="2965750" y="1970627"/>
                      <a:pt x="3048332" y="1915478"/>
                      <a:pt x="3140725" y="1915382"/>
                    </a:cubicBezTo>
                    <a:cubicBezTo>
                      <a:pt x="3266169" y="1915573"/>
                      <a:pt x="3368372" y="2017776"/>
                      <a:pt x="3368563" y="2143220"/>
                    </a:cubicBezTo>
                    <a:cubicBezTo>
                      <a:pt x="3368563" y="2235708"/>
                      <a:pt x="3313413" y="2318290"/>
                      <a:pt x="3227974" y="2353723"/>
                    </a:cubicBezTo>
                    <a:close/>
                    <a:moveTo>
                      <a:pt x="2256710" y="3343656"/>
                    </a:moveTo>
                    <a:cubicBezTo>
                      <a:pt x="2228897" y="3355181"/>
                      <a:pt x="2199655" y="3360991"/>
                      <a:pt x="2169651" y="3360991"/>
                    </a:cubicBezTo>
                    <a:cubicBezTo>
                      <a:pt x="2108786" y="3360991"/>
                      <a:pt x="2051541" y="3337274"/>
                      <a:pt x="2008488" y="3294316"/>
                    </a:cubicBezTo>
                    <a:cubicBezTo>
                      <a:pt x="1943146" y="3228880"/>
                      <a:pt x="1923716" y="3131439"/>
                      <a:pt x="1959148" y="3046000"/>
                    </a:cubicBezTo>
                    <a:cubicBezTo>
                      <a:pt x="1994486" y="2960656"/>
                      <a:pt x="2077068" y="2905411"/>
                      <a:pt x="2169556" y="2905411"/>
                    </a:cubicBezTo>
                    <a:lnTo>
                      <a:pt x="2169556" y="2886361"/>
                    </a:lnTo>
                    <a:lnTo>
                      <a:pt x="2169556" y="2886361"/>
                    </a:lnTo>
                    <a:lnTo>
                      <a:pt x="2169651" y="2905411"/>
                    </a:lnTo>
                    <a:cubicBezTo>
                      <a:pt x="2295095" y="2905601"/>
                      <a:pt x="2397298" y="3007805"/>
                      <a:pt x="2397394" y="3133154"/>
                    </a:cubicBezTo>
                    <a:cubicBezTo>
                      <a:pt x="2397298" y="3225737"/>
                      <a:pt x="2342149" y="3308318"/>
                      <a:pt x="2256710" y="3343656"/>
                    </a:cubicBezTo>
                    <a:close/>
                    <a:moveTo>
                      <a:pt x="1522618" y="2353723"/>
                    </a:moveTo>
                    <a:cubicBezTo>
                      <a:pt x="1494805" y="2365248"/>
                      <a:pt x="1465563" y="2371058"/>
                      <a:pt x="1435464" y="2371058"/>
                    </a:cubicBezTo>
                    <a:cubicBezTo>
                      <a:pt x="1374599" y="2371058"/>
                      <a:pt x="1317354" y="2347341"/>
                      <a:pt x="1274301" y="2304383"/>
                    </a:cubicBezTo>
                    <a:cubicBezTo>
                      <a:pt x="1208959" y="2239042"/>
                      <a:pt x="1189528" y="2141601"/>
                      <a:pt x="1224962" y="2056162"/>
                    </a:cubicBezTo>
                    <a:cubicBezTo>
                      <a:pt x="1260299" y="1970723"/>
                      <a:pt x="1342881" y="1915573"/>
                      <a:pt x="1435369" y="1915573"/>
                    </a:cubicBezTo>
                    <a:cubicBezTo>
                      <a:pt x="1560813" y="1915763"/>
                      <a:pt x="1663016" y="2017967"/>
                      <a:pt x="1663207" y="2143411"/>
                    </a:cubicBezTo>
                    <a:cubicBezTo>
                      <a:pt x="1663207" y="2235708"/>
                      <a:pt x="1608057" y="2318290"/>
                      <a:pt x="1522618" y="2353723"/>
                    </a:cubicBezTo>
                    <a:close/>
                    <a:moveTo>
                      <a:pt x="452103" y="3343656"/>
                    </a:moveTo>
                    <a:cubicBezTo>
                      <a:pt x="424290" y="3355181"/>
                      <a:pt x="394953" y="3360991"/>
                      <a:pt x="364949" y="3360991"/>
                    </a:cubicBezTo>
                    <a:cubicBezTo>
                      <a:pt x="304084" y="3360991"/>
                      <a:pt x="246839" y="3337274"/>
                      <a:pt x="203881" y="3294221"/>
                    </a:cubicBezTo>
                    <a:cubicBezTo>
                      <a:pt x="138540" y="3228880"/>
                      <a:pt x="119109" y="3131439"/>
                      <a:pt x="154447" y="3046000"/>
                    </a:cubicBezTo>
                    <a:cubicBezTo>
                      <a:pt x="189784" y="2960561"/>
                      <a:pt x="272461" y="2905411"/>
                      <a:pt x="364949" y="2905411"/>
                    </a:cubicBezTo>
                    <a:cubicBezTo>
                      <a:pt x="490393" y="2905506"/>
                      <a:pt x="592597" y="3007709"/>
                      <a:pt x="592787" y="3133154"/>
                    </a:cubicBezTo>
                    <a:cubicBezTo>
                      <a:pt x="592787" y="3225737"/>
                      <a:pt x="537542" y="3308318"/>
                      <a:pt x="452103" y="3343656"/>
                    </a:cubicBezTo>
                    <a:close/>
                    <a:moveTo>
                      <a:pt x="154542" y="1310450"/>
                    </a:moveTo>
                    <a:cubicBezTo>
                      <a:pt x="188737" y="1227868"/>
                      <a:pt x="267127" y="1173480"/>
                      <a:pt x="355900" y="1170051"/>
                    </a:cubicBezTo>
                    <a:lnTo>
                      <a:pt x="365044" y="1170051"/>
                    </a:lnTo>
                    <a:cubicBezTo>
                      <a:pt x="424576" y="1170146"/>
                      <a:pt x="480868" y="1193006"/>
                      <a:pt x="523636" y="1234535"/>
                    </a:cubicBezTo>
                    <a:cubicBezTo>
                      <a:pt x="527541" y="1240155"/>
                      <a:pt x="532208" y="1245108"/>
                      <a:pt x="537352" y="1249109"/>
                    </a:cubicBezTo>
                    <a:cubicBezTo>
                      <a:pt x="573070" y="1290447"/>
                      <a:pt x="592787" y="1343120"/>
                      <a:pt x="592882" y="1397699"/>
                    </a:cubicBezTo>
                    <a:cubicBezTo>
                      <a:pt x="592882" y="1490186"/>
                      <a:pt x="537637" y="1572768"/>
                      <a:pt x="452198" y="1608106"/>
                    </a:cubicBezTo>
                    <a:cubicBezTo>
                      <a:pt x="424385" y="1619631"/>
                      <a:pt x="395143" y="1625441"/>
                      <a:pt x="365140" y="1625441"/>
                    </a:cubicBezTo>
                    <a:cubicBezTo>
                      <a:pt x="304275" y="1625441"/>
                      <a:pt x="247030" y="1601724"/>
                      <a:pt x="204072" y="1558671"/>
                    </a:cubicBezTo>
                    <a:cubicBezTo>
                      <a:pt x="138540" y="1493330"/>
                      <a:pt x="119109" y="1395889"/>
                      <a:pt x="154542" y="1310450"/>
                    </a:cubicBezTo>
                    <a:close/>
                    <a:moveTo>
                      <a:pt x="1226009" y="295370"/>
                    </a:moveTo>
                    <a:cubicBezTo>
                      <a:pt x="1261347" y="209931"/>
                      <a:pt x="1344024" y="154781"/>
                      <a:pt x="1436416" y="154781"/>
                    </a:cubicBezTo>
                    <a:lnTo>
                      <a:pt x="1436416" y="135731"/>
                    </a:lnTo>
                    <a:lnTo>
                      <a:pt x="1436416" y="135731"/>
                    </a:lnTo>
                    <a:lnTo>
                      <a:pt x="1436512" y="154781"/>
                    </a:lnTo>
                    <a:cubicBezTo>
                      <a:pt x="1555574" y="154877"/>
                      <a:pt x="1655015" y="247555"/>
                      <a:pt x="1663683" y="366046"/>
                    </a:cubicBezTo>
                    <a:cubicBezTo>
                      <a:pt x="1662826" y="373094"/>
                      <a:pt x="1663016" y="380238"/>
                      <a:pt x="1664159" y="387287"/>
                    </a:cubicBezTo>
                    <a:cubicBezTo>
                      <a:pt x="1662254" y="477774"/>
                      <a:pt x="1607295" y="558451"/>
                      <a:pt x="1523666" y="593122"/>
                    </a:cubicBezTo>
                    <a:cubicBezTo>
                      <a:pt x="1495852" y="604647"/>
                      <a:pt x="1466516" y="610457"/>
                      <a:pt x="1436512" y="610457"/>
                    </a:cubicBezTo>
                    <a:cubicBezTo>
                      <a:pt x="1375647" y="610457"/>
                      <a:pt x="1318402" y="586740"/>
                      <a:pt x="1275158" y="543592"/>
                    </a:cubicBezTo>
                    <a:lnTo>
                      <a:pt x="1274777" y="543211"/>
                    </a:lnTo>
                    <a:cubicBezTo>
                      <a:pt x="1272396" y="540163"/>
                      <a:pt x="1269729" y="537305"/>
                      <a:pt x="1266967" y="534734"/>
                    </a:cubicBezTo>
                    <a:cubicBezTo>
                      <a:pt x="1208769" y="469678"/>
                      <a:pt x="1192672" y="375857"/>
                      <a:pt x="1226009" y="295370"/>
                    </a:cubicBezTo>
                    <a:close/>
                    <a:moveTo>
                      <a:pt x="2754772" y="417100"/>
                    </a:moveTo>
                    <a:cubicBezTo>
                      <a:pt x="2759153" y="447008"/>
                      <a:pt x="2767154" y="476250"/>
                      <a:pt x="2778775" y="504349"/>
                    </a:cubicBezTo>
                    <a:cubicBezTo>
                      <a:pt x="2790300" y="532067"/>
                      <a:pt x="2805159" y="558356"/>
                      <a:pt x="2823161" y="582454"/>
                    </a:cubicBezTo>
                    <a:lnTo>
                      <a:pt x="2360913" y="1087184"/>
                    </a:lnTo>
                    <a:cubicBezTo>
                      <a:pt x="2344149" y="1076801"/>
                      <a:pt x="2326814" y="1067848"/>
                      <a:pt x="2309192" y="1060609"/>
                    </a:cubicBezTo>
                    <a:cubicBezTo>
                      <a:pt x="2264710" y="1042226"/>
                      <a:pt x="2217752" y="1032796"/>
                      <a:pt x="2169651" y="1032796"/>
                    </a:cubicBezTo>
                    <a:cubicBezTo>
                      <a:pt x="2072210" y="1032796"/>
                      <a:pt x="1980580" y="1070705"/>
                      <a:pt x="1911619" y="1139666"/>
                    </a:cubicBezTo>
                    <a:cubicBezTo>
                      <a:pt x="1859612" y="1191673"/>
                      <a:pt x="1825227" y="1256729"/>
                      <a:pt x="1811511" y="1328833"/>
                    </a:cubicBezTo>
                    <a:lnTo>
                      <a:pt x="1503949" y="1328833"/>
                    </a:lnTo>
                    <a:lnTo>
                      <a:pt x="1503949" y="740950"/>
                    </a:lnTo>
                    <a:cubicBezTo>
                      <a:pt x="1654444" y="712756"/>
                      <a:pt x="1771601" y="592931"/>
                      <a:pt x="1796366" y="441770"/>
                    </a:cubicBezTo>
                    <a:lnTo>
                      <a:pt x="2754772" y="417100"/>
                    </a:lnTo>
                    <a:close/>
                    <a:moveTo>
                      <a:pt x="2889550" y="338519"/>
                    </a:moveTo>
                    <a:cubicBezTo>
                      <a:pt x="2892027" y="317468"/>
                      <a:pt x="2897266" y="296990"/>
                      <a:pt x="2905267" y="277654"/>
                    </a:cubicBezTo>
                    <a:cubicBezTo>
                      <a:pt x="2940605" y="192215"/>
                      <a:pt x="3023281" y="137065"/>
                      <a:pt x="3115674" y="137065"/>
                    </a:cubicBezTo>
                    <a:cubicBezTo>
                      <a:pt x="3241118" y="137160"/>
                      <a:pt x="3343322" y="239363"/>
                      <a:pt x="3343512" y="364808"/>
                    </a:cubicBezTo>
                    <a:cubicBezTo>
                      <a:pt x="3343512" y="457295"/>
                      <a:pt x="3288362" y="539877"/>
                      <a:pt x="3202923" y="575215"/>
                    </a:cubicBezTo>
                    <a:cubicBezTo>
                      <a:pt x="3183302" y="583311"/>
                      <a:pt x="3162442" y="588645"/>
                      <a:pt x="3141011" y="591122"/>
                    </a:cubicBezTo>
                    <a:cubicBezTo>
                      <a:pt x="3140630" y="591122"/>
                      <a:pt x="3140153" y="591122"/>
                      <a:pt x="3139772" y="591122"/>
                    </a:cubicBezTo>
                    <a:cubicBezTo>
                      <a:pt x="3135581" y="591122"/>
                      <a:pt x="3131390" y="591503"/>
                      <a:pt x="3127295" y="592169"/>
                    </a:cubicBezTo>
                    <a:cubicBezTo>
                      <a:pt x="3123389" y="592360"/>
                      <a:pt x="3119579" y="592455"/>
                      <a:pt x="3115674" y="592455"/>
                    </a:cubicBezTo>
                    <a:cubicBezTo>
                      <a:pt x="3054714" y="592455"/>
                      <a:pt x="2997564" y="568833"/>
                      <a:pt x="2954606" y="525875"/>
                    </a:cubicBezTo>
                    <a:cubicBezTo>
                      <a:pt x="2912030" y="483299"/>
                      <a:pt x="2887836" y="424529"/>
                      <a:pt x="2887931" y="364141"/>
                    </a:cubicBezTo>
                    <a:cubicBezTo>
                      <a:pt x="2890027" y="355854"/>
                      <a:pt x="2890503" y="347091"/>
                      <a:pt x="2889550" y="338519"/>
                    </a:cubicBezTo>
                    <a:close/>
                    <a:moveTo>
                      <a:pt x="1959148" y="1310354"/>
                    </a:moveTo>
                    <a:cubicBezTo>
                      <a:pt x="1993343" y="1227773"/>
                      <a:pt x="2071734" y="1173480"/>
                      <a:pt x="2160507" y="1169956"/>
                    </a:cubicBezTo>
                    <a:lnTo>
                      <a:pt x="2169651" y="1169956"/>
                    </a:lnTo>
                    <a:cubicBezTo>
                      <a:pt x="2295000" y="1170146"/>
                      <a:pt x="2397203" y="1272254"/>
                      <a:pt x="2397394" y="1397508"/>
                    </a:cubicBezTo>
                    <a:cubicBezTo>
                      <a:pt x="2397394" y="1489996"/>
                      <a:pt x="2342149" y="1572578"/>
                      <a:pt x="2256710" y="1607915"/>
                    </a:cubicBezTo>
                    <a:cubicBezTo>
                      <a:pt x="2228897" y="1619441"/>
                      <a:pt x="2199655" y="1625251"/>
                      <a:pt x="2169651" y="1625251"/>
                    </a:cubicBezTo>
                    <a:cubicBezTo>
                      <a:pt x="2108786" y="1625251"/>
                      <a:pt x="2051541" y="1601534"/>
                      <a:pt x="2008488" y="1558481"/>
                    </a:cubicBezTo>
                    <a:cubicBezTo>
                      <a:pt x="1943051" y="1493234"/>
                      <a:pt x="1923716" y="1395793"/>
                      <a:pt x="1959148" y="1310354"/>
                    </a:cubicBezTo>
                    <a:close/>
                    <a:moveTo>
                      <a:pt x="1366979" y="740569"/>
                    </a:moveTo>
                    <a:lnTo>
                      <a:pt x="1366979" y="1328833"/>
                    </a:lnTo>
                    <a:lnTo>
                      <a:pt x="723089" y="1328833"/>
                    </a:lnTo>
                    <a:cubicBezTo>
                      <a:pt x="714421" y="1283684"/>
                      <a:pt x="696991" y="1240060"/>
                      <a:pt x="672035" y="1201103"/>
                    </a:cubicBezTo>
                    <a:lnTo>
                      <a:pt x="1222771" y="677990"/>
                    </a:lnTo>
                    <a:cubicBezTo>
                      <a:pt x="1265729" y="709136"/>
                      <a:pt x="1315068" y="730472"/>
                      <a:pt x="1366979" y="740569"/>
                    </a:cubicBezTo>
                    <a:close/>
                    <a:moveTo>
                      <a:pt x="2309097" y="2796254"/>
                    </a:moveTo>
                    <a:cubicBezTo>
                      <a:pt x="2286427" y="2786824"/>
                      <a:pt x="2262520" y="2779776"/>
                      <a:pt x="2237755" y="2775109"/>
                    </a:cubicBezTo>
                    <a:lnTo>
                      <a:pt x="2237755" y="2211705"/>
                    </a:lnTo>
                    <a:lnTo>
                      <a:pt x="2782680" y="2211705"/>
                    </a:lnTo>
                    <a:cubicBezTo>
                      <a:pt x="2787347" y="2236375"/>
                      <a:pt x="2794396" y="2260187"/>
                      <a:pt x="2803825" y="2282762"/>
                    </a:cubicBezTo>
                    <a:cubicBezTo>
                      <a:pt x="2812684" y="2304193"/>
                      <a:pt x="2823733" y="2324862"/>
                      <a:pt x="2836782" y="2344579"/>
                    </a:cubicBezTo>
                    <a:lnTo>
                      <a:pt x="2368628" y="2827687"/>
                    </a:lnTo>
                    <a:cubicBezTo>
                      <a:pt x="2349769" y="2815399"/>
                      <a:pt x="2329766" y="2804827"/>
                      <a:pt x="2309097" y="2796254"/>
                    </a:cubicBezTo>
                    <a:close/>
                    <a:moveTo>
                      <a:pt x="2237755" y="2074736"/>
                    </a:moveTo>
                    <a:lnTo>
                      <a:pt x="2237755" y="1755839"/>
                    </a:lnTo>
                    <a:cubicBezTo>
                      <a:pt x="2407776" y="1723454"/>
                      <a:pt x="2534173" y="1572292"/>
                      <a:pt x="2534268" y="1397603"/>
                    </a:cubicBezTo>
                    <a:cubicBezTo>
                      <a:pt x="2534268" y="1319308"/>
                      <a:pt x="2508646" y="1242632"/>
                      <a:pt x="2461783" y="1179767"/>
                    </a:cubicBezTo>
                    <a:lnTo>
                      <a:pt x="2924031" y="674942"/>
                    </a:lnTo>
                    <a:cubicBezTo>
                      <a:pt x="2968894" y="702659"/>
                      <a:pt x="3019186" y="720376"/>
                      <a:pt x="3071288" y="726758"/>
                    </a:cubicBezTo>
                    <a:lnTo>
                      <a:pt x="3071288" y="1785366"/>
                    </a:lnTo>
                    <a:cubicBezTo>
                      <a:pt x="2999469" y="1799177"/>
                      <a:pt x="2934604" y="1833563"/>
                      <a:pt x="2882883" y="1885283"/>
                    </a:cubicBezTo>
                    <a:cubicBezTo>
                      <a:pt x="2830781" y="1937290"/>
                      <a:pt x="2796396" y="2002536"/>
                      <a:pt x="2782680" y="2074736"/>
                    </a:cubicBezTo>
                    <a:lnTo>
                      <a:pt x="2237755" y="2074736"/>
                    </a:lnTo>
                    <a:close/>
                    <a:moveTo>
                      <a:pt x="504586" y="2796254"/>
                    </a:moveTo>
                    <a:cubicBezTo>
                      <a:pt x="481916" y="2786824"/>
                      <a:pt x="458008" y="2779776"/>
                      <a:pt x="433243" y="2775109"/>
                    </a:cubicBezTo>
                    <a:lnTo>
                      <a:pt x="433243" y="1755839"/>
                    </a:lnTo>
                    <a:cubicBezTo>
                      <a:pt x="579262" y="1728026"/>
                      <a:pt x="695371" y="1611916"/>
                      <a:pt x="723280" y="1465802"/>
                    </a:cubicBezTo>
                    <a:lnTo>
                      <a:pt x="1367074" y="1465802"/>
                    </a:lnTo>
                    <a:lnTo>
                      <a:pt x="1367074" y="1785176"/>
                    </a:lnTo>
                    <a:cubicBezTo>
                      <a:pt x="1294875" y="1798892"/>
                      <a:pt x="1229724" y="1833277"/>
                      <a:pt x="1177622" y="1885379"/>
                    </a:cubicBezTo>
                    <a:cubicBezTo>
                      <a:pt x="1072942" y="1990058"/>
                      <a:pt x="1041891" y="2146078"/>
                      <a:pt x="1098565" y="2282857"/>
                    </a:cubicBezTo>
                    <a:cubicBezTo>
                      <a:pt x="1105899" y="2300669"/>
                      <a:pt x="1114948" y="2318099"/>
                      <a:pt x="1125425" y="2334959"/>
                    </a:cubicBezTo>
                    <a:lnTo>
                      <a:pt x="576976" y="2836640"/>
                    </a:lnTo>
                    <a:cubicBezTo>
                      <a:pt x="554116" y="2820257"/>
                      <a:pt x="529827" y="2806732"/>
                      <a:pt x="504586" y="2796254"/>
                    </a:cubicBezTo>
                    <a:close/>
                    <a:moveTo>
                      <a:pt x="1503949" y="1785176"/>
                    </a:moveTo>
                    <a:lnTo>
                      <a:pt x="1503949" y="1465802"/>
                    </a:lnTo>
                    <a:lnTo>
                      <a:pt x="1811416" y="1465802"/>
                    </a:lnTo>
                    <a:cubicBezTo>
                      <a:pt x="1816083" y="1490567"/>
                      <a:pt x="1823131" y="1514475"/>
                      <a:pt x="1832561" y="1537145"/>
                    </a:cubicBezTo>
                    <a:cubicBezTo>
                      <a:pt x="1879424" y="1650206"/>
                      <a:pt x="1981246" y="1732693"/>
                      <a:pt x="2100785" y="1755648"/>
                    </a:cubicBezTo>
                    <a:lnTo>
                      <a:pt x="2100785" y="2074640"/>
                    </a:lnTo>
                    <a:lnTo>
                      <a:pt x="1793604" y="2074640"/>
                    </a:lnTo>
                    <a:cubicBezTo>
                      <a:pt x="1770649" y="1954911"/>
                      <a:pt x="1688162" y="1852993"/>
                      <a:pt x="1575005" y="1806131"/>
                    </a:cubicBezTo>
                    <a:cubicBezTo>
                      <a:pt x="1552431" y="1796891"/>
                      <a:pt x="1528618" y="1789843"/>
                      <a:pt x="1503949" y="1785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612C2B-76D3-9C46-AFF6-0B8D38BCBA0E}"/>
              </a:ext>
            </a:extLst>
          </p:cNvPr>
          <p:cNvGrpSpPr/>
          <p:nvPr/>
        </p:nvGrpSpPr>
        <p:grpSpPr>
          <a:xfrm>
            <a:off x="4234422" y="1511211"/>
            <a:ext cx="697927" cy="695980"/>
            <a:chOff x="4234422" y="1511211"/>
            <a:chExt cx="697927" cy="695980"/>
          </a:xfrm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600F453-E213-6848-96B4-C1D8A3D1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422" y="1511211"/>
              <a:ext cx="697927" cy="695980"/>
            </a:xfrm>
            <a:custGeom>
              <a:avLst/>
              <a:gdLst>
                <a:gd name="T0" fmla="*/ 45 w 298"/>
                <a:gd name="T1" fmla="*/ 229 h 297"/>
                <a:gd name="T2" fmla="*/ 230 w 298"/>
                <a:gd name="T3" fmla="*/ 252 h 297"/>
                <a:gd name="T4" fmla="*/ 253 w 298"/>
                <a:gd name="T5" fmla="*/ 68 h 297"/>
                <a:gd name="T6" fmla="*/ 69 w 298"/>
                <a:gd name="T7" fmla="*/ 44 h 297"/>
                <a:gd name="T8" fmla="*/ 45 w 298"/>
                <a:gd name="T9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7">
                  <a:moveTo>
                    <a:pt x="45" y="229"/>
                  </a:moveTo>
                  <a:cubicBezTo>
                    <a:pt x="90" y="286"/>
                    <a:pt x="172" y="297"/>
                    <a:pt x="230" y="252"/>
                  </a:cubicBezTo>
                  <a:cubicBezTo>
                    <a:pt x="287" y="208"/>
                    <a:pt x="298" y="125"/>
                    <a:pt x="253" y="68"/>
                  </a:cubicBezTo>
                  <a:cubicBezTo>
                    <a:pt x="209" y="10"/>
                    <a:pt x="126" y="0"/>
                    <a:pt x="69" y="44"/>
                  </a:cubicBezTo>
                  <a:cubicBezTo>
                    <a:pt x="11" y="89"/>
                    <a:pt x="0" y="171"/>
                    <a:pt x="45" y="229"/>
                  </a:cubicBezTo>
                  <a:close/>
                </a:path>
              </a:pathLst>
            </a:custGeom>
            <a:solidFill>
              <a:srgbClr val="68A6C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innerShdw blurRad="114300">
                <a:schemeClr val="accent1">
                  <a:lumMod val="50000"/>
                  <a:alpha val="44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" name="Graphic 10">
              <a:extLst>
                <a:ext uri="{FF2B5EF4-FFF2-40B4-BE49-F238E27FC236}">
                  <a16:creationId xmlns:a16="http://schemas.microsoft.com/office/drawing/2014/main" id="{0530AA71-6747-4009-94FC-AEC9D1A83E8D}"/>
                </a:ext>
              </a:extLst>
            </p:cNvPr>
            <p:cNvGrpSpPr/>
            <p:nvPr/>
          </p:nvGrpSpPr>
          <p:grpSpPr>
            <a:xfrm>
              <a:off x="4443220" y="1745317"/>
              <a:ext cx="280330" cy="227768"/>
              <a:chOff x="3657600" y="1447800"/>
              <a:chExt cx="4876800" cy="3962400"/>
            </a:xfrm>
            <a:solidFill>
              <a:schemeClr val="bg1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E8FF1D-B014-4187-B422-012D15F92C9E}"/>
                  </a:ext>
                </a:extLst>
              </p:cNvPr>
              <p:cNvSpPr/>
              <p:nvPr/>
            </p:nvSpPr>
            <p:spPr>
              <a:xfrm>
                <a:off x="3971639" y="3431572"/>
                <a:ext cx="1657350" cy="1657350"/>
              </a:xfrm>
              <a:custGeom>
                <a:avLst/>
                <a:gdLst>
                  <a:gd name="connsiteX0" fmla="*/ 830485 w 1657350"/>
                  <a:gd name="connsiteY0" fmla="*/ 0 h 1657350"/>
                  <a:gd name="connsiteX1" fmla="*/ 0 w 1657350"/>
                  <a:gd name="connsiteY1" fmla="*/ 830485 h 1657350"/>
                  <a:gd name="connsiteX2" fmla="*/ 830485 w 1657350"/>
                  <a:gd name="connsiteY2" fmla="*/ 1660969 h 1657350"/>
                  <a:gd name="connsiteX3" fmla="*/ 1660970 w 1657350"/>
                  <a:gd name="connsiteY3" fmla="*/ 830485 h 1657350"/>
                  <a:gd name="connsiteX4" fmla="*/ 830485 w 1657350"/>
                  <a:gd name="connsiteY4" fmla="*/ 0 h 1657350"/>
                  <a:gd name="connsiteX5" fmla="*/ 830485 w 1657350"/>
                  <a:gd name="connsiteY5" fmla="*/ 0 h 1657350"/>
                  <a:gd name="connsiteX6" fmla="*/ 830485 w 1657350"/>
                  <a:gd name="connsiteY6" fmla="*/ 144780 h 1657350"/>
                  <a:gd name="connsiteX7" fmla="*/ 1495520 w 1657350"/>
                  <a:gd name="connsiteY7" fmla="*/ 663416 h 1657350"/>
                  <a:gd name="connsiteX8" fmla="*/ 1261681 w 1657350"/>
                  <a:gd name="connsiteY8" fmla="*/ 1029652 h 1657350"/>
                  <a:gd name="connsiteX9" fmla="*/ 830580 w 1657350"/>
                  <a:gd name="connsiteY9" fmla="*/ 1182243 h 1657350"/>
                  <a:gd name="connsiteX10" fmla="*/ 399383 w 1657350"/>
                  <a:gd name="connsiteY10" fmla="*/ 1029652 h 1657350"/>
                  <a:gd name="connsiteX11" fmla="*/ 165544 w 1657350"/>
                  <a:gd name="connsiteY11" fmla="*/ 663416 h 1657350"/>
                  <a:gd name="connsiteX12" fmla="*/ 830485 w 1657350"/>
                  <a:gd name="connsiteY12" fmla="*/ 144780 h 1657350"/>
                  <a:gd name="connsiteX13" fmla="*/ 830485 w 1657350"/>
                  <a:gd name="connsiteY13" fmla="*/ 144780 h 1657350"/>
                  <a:gd name="connsiteX14" fmla="*/ 830485 w 1657350"/>
                  <a:gd name="connsiteY14" fmla="*/ 1516094 h 1657350"/>
                  <a:gd name="connsiteX15" fmla="*/ 164116 w 1657350"/>
                  <a:gd name="connsiteY15" fmla="*/ 991743 h 1657350"/>
                  <a:gd name="connsiteX16" fmla="*/ 308229 w 1657350"/>
                  <a:gd name="connsiteY16" fmla="*/ 1142048 h 1657350"/>
                  <a:gd name="connsiteX17" fmla="*/ 830580 w 1657350"/>
                  <a:gd name="connsiteY17" fmla="*/ 1326928 h 1657350"/>
                  <a:gd name="connsiteX18" fmla="*/ 1352836 w 1657350"/>
                  <a:gd name="connsiteY18" fmla="*/ 1142048 h 1657350"/>
                  <a:gd name="connsiteX19" fmla="*/ 1496854 w 1657350"/>
                  <a:gd name="connsiteY19" fmla="*/ 991743 h 1657350"/>
                  <a:gd name="connsiteX20" fmla="*/ 830485 w 1657350"/>
                  <a:gd name="connsiteY20" fmla="*/ 1516094 h 1657350"/>
                  <a:gd name="connsiteX21" fmla="*/ 830485 w 1657350"/>
                  <a:gd name="connsiteY21" fmla="*/ 1516094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7350" h="1657350">
                    <a:moveTo>
                      <a:pt x="830485" y="0"/>
                    </a:moveTo>
                    <a:cubicBezTo>
                      <a:pt x="372523" y="0"/>
                      <a:pt x="0" y="372523"/>
                      <a:pt x="0" y="830485"/>
                    </a:cubicBezTo>
                    <a:cubicBezTo>
                      <a:pt x="0" y="1288447"/>
                      <a:pt x="372523" y="1660969"/>
                      <a:pt x="830485" y="1660969"/>
                    </a:cubicBezTo>
                    <a:cubicBezTo>
                      <a:pt x="1288352" y="1660969"/>
                      <a:pt x="1660970" y="1288447"/>
                      <a:pt x="1660970" y="830485"/>
                    </a:cubicBezTo>
                    <a:cubicBezTo>
                      <a:pt x="1660970" y="372523"/>
                      <a:pt x="1288352" y="0"/>
                      <a:pt x="830485" y="0"/>
                    </a:cubicBezTo>
                    <a:lnTo>
                      <a:pt x="830485" y="0"/>
                    </a:lnTo>
                    <a:close/>
                    <a:moveTo>
                      <a:pt x="830485" y="144780"/>
                    </a:moveTo>
                    <a:cubicBezTo>
                      <a:pt x="1150906" y="144780"/>
                      <a:pt x="1420654" y="365760"/>
                      <a:pt x="1495520" y="663416"/>
                    </a:cubicBezTo>
                    <a:cubicBezTo>
                      <a:pt x="1459611" y="806482"/>
                      <a:pt x="1377125" y="936117"/>
                      <a:pt x="1261681" y="1029652"/>
                    </a:cubicBezTo>
                    <a:cubicBezTo>
                      <a:pt x="1140238" y="1128046"/>
                      <a:pt x="987171" y="1182243"/>
                      <a:pt x="830580" y="1182243"/>
                    </a:cubicBezTo>
                    <a:cubicBezTo>
                      <a:pt x="673989" y="1182243"/>
                      <a:pt x="520827" y="1128046"/>
                      <a:pt x="399383" y="1029652"/>
                    </a:cubicBezTo>
                    <a:cubicBezTo>
                      <a:pt x="283845" y="936117"/>
                      <a:pt x="201359" y="806482"/>
                      <a:pt x="165544" y="663416"/>
                    </a:cubicBezTo>
                    <a:cubicBezTo>
                      <a:pt x="240220" y="365760"/>
                      <a:pt x="509969" y="144780"/>
                      <a:pt x="830485" y="144780"/>
                    </a:cubicBezTo>
                    <a:lnTo>
                      <a:pt x="830485" y="144780"/>
                    </a:lnTo>
                    <a:close/>
                    <a:moveTo>
                      <a:pt x="830485" y="1516094"/>
                    </a:moveTo>
                    <a:cubicBezTo>
                      <a:pt x="507968" y="1516094"/>
                      <a:pt x="236887" y="1292257"/>
                      <a:pt x="164116" y="991743"/>
                    </a:cubicBezTo>
                    <a:cubicBezTo>
                      <a:pt x="205454" y="1047369"/>
                      <a:pt x="253841" y="1098042"/>
                      <a:pt x="308229" y="1142048"/>
                    </a:cubicBezTo>
                    <a:cubicBezTo>
                      <a:pt x="455390" y="1261301"/>
                      <a:pt x="640842" y="1326928"/>
                      <a:pt x="830580" y="1326928"/>
                    </a:cubicBezTo>
                    <a:cubicBezTo>
                      <a:pt x="1020223" y="1326928"/>
                      <a:pt x="1205675" y="1261301"/>
                      <a:pt x="1352836" y="1142048"/>
                    </a:cubicBezTo>
                    <a:cubicBezTo>
                      <a:pt x="1407128" y="1098042"/>
                      <a:pt x="1455515" y="1047369"/>
                      <a:pt x="1496854" y="991743"/>
                    </a:cubicBezTo>
                    <a:cubicBezTo>
                      <a:pt x="1423988" y="1292257"/>
                      <a:pt x="1153001" y="1516094"/>
                      <a:pt x="830485" y="1516094"/>
                    </a:cubicBezTo>
                    <a:lnTo>
                      <a:pt x="830485" y="15160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37B9FC9-0C5B-4D64-B4CF-55788746AA4F}"/>
                  </a:ext>
                </a:extLst>
              </p:cNvPr>
              <p:cNvSpPr/>
              <p:nvPr/>
            </p:nvSpPr>
            <p:spPr>
              <a:xfrm>
                <a:off x="3657600" y="1447800"/>
                <a:ext cx="4876800" cy="3952875"/>
              </a:xfrm>
              <a:custGeom>
                <a:avLst/>
                <a:gdLst>
                  <a:gd name="connsiteX0" fmla="*/ 4802410 w 4876800"/>
                  <a:gd name="connsiteY0" fmla="*/ 2408396 h 3952875"/>
                  <a:gd name="connsiteX1" fmla="*/ 4782884 w 4876800"/>
                  <a:gd name="connsiteY1" fmla="*/ 2360200 h 3952875"/>
                  <a:gd name="connsiteX2" fmla="*/ 4166045 w 4876800"/>
                  <a:gd name="connsiteY2" fmla="*/ 864775 h 3952875"/>
                  <a:gd name="connsiteX3" fmla="*/ 3783997 w 4876800"/>
                  <a:gd name="connsiteY3" fmla="*/ 448247 h 3952875"/>
                  <a:gd name="connsiteX4" fmla="*/ 3725990 w 4876800"/>
                  <a:gd name="connsiteY4" fmla="*/ 307562 h 3952875"/>
                  <a:gd name="connsiteX5" fmla="*/ 3542824 w 4876800"/>
                  <a:gd name="connsiteY5" fmla="*/ 83820 h 3952875"/>
                  <a:gd name="connsiteX6" fmla="*/ 3266218 w 4876800"/>
                  <a:gd name="connsiteY6" fmla="*/ 0 h 3952875"/>
                  <a:gd name="connsiteX7" fmla="*/ 2768918 w 4876800"/>
                  <a:gd name="connsiteY7" fmla="*/ 497300 h 3952875"/>
                  <a:gd name="connsiteX8" fmla="*/ 2768918 w 4876800"/>
                  <a:gd name="connsiteY8" fmla="*/ 664274 h 3952875"/>
                  <a:gd name="connsiteX9" fmla="*/ 2587752 w 4876800"/>
                  <a:gd name="connsiteY9" fmla="*/ 1177576 h 3952875"/>
                  <a:gd name="connsiteX10" fmla="*/ 2587752 w 4876800"/>
                  <a:gd name="connsiteY10" fmla="*/ 1232821 h 3952875"/>
                  <a:gd name="connsiteX11" fmla="*/ 2289048 w 4876800"/>
                  <a:gd name="connsiteY11" fmla="*/ 1232821 h 3952875"/>
                  <a:gd name="connsiteX12" fmla="*/ 2289048 w 4876800"/>
                  <a:gd name="connsiteY12" fmla="*/ 1177576 h 3952875"/>
                  <a:gd name="connsiteX13" fmla="*/ 2107883 w 4876800"/>
                  <a:gd name="connsiteY13" fmla="*/ 664274 h 3952875"/>
                  <a:gd name="connsiteX14" fmla="*/ 2107883 w 4876800"/>
                  <a:gd name="connsiteY14" fmla="*/ 497300 h 3952875"/>
                  <a:gd name="connsiteX15" fmla="*/ 1610582 w 4876800"/>
                  <a:gd name="connsiteY15" fmla="*/ 0 h 3952875"/>
                  <a:gd name="connsiteX16" fmla="*/ 1333976 w 4876800"/>
                  <a:gd name="connsiteY16" fmla="*/ 84011 h 3952875"/>
                  <a:gd name="connsiteX17" fmla="*/ 1150811 w 4876800"/>
                  <a:gd name="connsiteY17" fmla="*/ 307658 h 3952875"/>
                  <a:gd name="connsiteX18" fmla="*/ 1092803 w 4876800"/>
                  <a:gd name="connsiteY18" fmla="*/ 448342 h 3952875"/>
                  <a:gd name="connsiteX19" fmla="*/ 710851 w 4876800"/>
                  <a:gd name="connsiteY19" fmla="*/ 864775 h 3952875"/>
                  <a:gd name="connsiteX20" fmla="*/ 552450 w 4876800"/>
                  <a:gd name="connsiteY20" fmla="*/ 1248632 h 3952875"/>
                  <a:gd name="connsiteX21" fmla="*/ 591788 w 4876800"/>
                  <a:gd name="connsiteY21" fmla="*/ 1343216 h 3952875"/>
                  <a:gd name="connsiteX22" fmla="*/ 686276 w 4876800"/>
                  <a:gd name="connsiteY22" fmla="*/ 1303877 h 3952875"/>
                  <a:gd name="connsiteX23" fmla="*/ 844677 w 4876800"/>
                  <a:gd name="connsiteY23" fmla="*/ 920020 h 3952875"/>
                  <a:gd name="connsiteX24" fmla="*/ 1468946 w 4876800"/>
                  <a:gd name="connsiteY24" fmla="*/ 502253 h 3952875"/>
                  <a:gd name="connsiteX25" fmla="*/ 2144173 w 4876800"/>
                  <a:gd name="connsiteY25" fmla="*/ 1177481 h 3952875"/>
                  <a:gd name="connsiteX26" fmla="*/ 2144173 w 4876800"/>
                  <a:gd name="connsiteY26" fmla="*/ 2257616 h 3952875"/>
                  <a:gd name="connsiteX27" fmla="*/ 1144429 w 4876800"/>
                  <a:gd name="connsiteY27" fmla="*/ 1669733 h 3952875"/>
                  <a:gd name="connsiteX28" fmla="*/ 432721 w 4876800"/>
                  <a:gd name="connsiteY28" fmla="*/ 1918621 h 3952875"/>
                  <a:gd name="connsiteX29" fmla="*/ 589026 w 4876800"/>
                  <a:gd name="connsiteY29" fmla="*/ 1539812 h 3952875"/>
                  <a:gd name="connsiteX30" fmla="*/ 549688 w 4876800"/>
                  <a:gd name="connsiteY30" fmla="*/ 1445228 h 3952875"/>
                  <a:gd name="connsiteX31" fmla="*/ 455105 w 4876800"/>
                  <a:gd name="connsiteY31" fmla="*/ 1484567 h 3952875"/>
                  <a:gd name="connsiteX32" fmla="*/ 94012 w 4876800"/>
                  <a:gd name="connsiteY32" fmla="*/ 2360200 h 3952875"/>
                  <a:gd name="connsiteX33" fmla="*/ 72200 w 4876800"/>
                  <a:gd name="connsiteY33" fmla="*/ 2414207 h 3952875"/>
                  <a:gd name="connsiteX34" fmla="*/ 0 w 4876800"/>
                  <a:gd name="connsiteY34" fmla="*/ 2814257 h 3952875"/>
                  <a:gd name="connsiteX35" fmla="*/ 1144524 w 4876800"/>
                  <a:gd name="connsiteY35" fmla="*/ 3958781 h 3952875"/>
                  <a:gd name="connsiteX36" fmla="*/ 2289048 w 4876800"/>
                  <a:gd name="connsiteY36" fmla="*/ 2814257 h 3952875"/>
                  <a:gd name="connsiteX37" fmla="*/ 2289048 w 4876800"/>
                  <a:gd name="connsiteY37" fmla="*/ 2767679 h 3952875"/>
                  <a:gd name="connsiteX38" fmla="*/ 2587847 w 4876800"/>
                  <a:gd name="connsiteY38" fmla="*/ 2767679 h 3952875"/>
                  <a:gd name="connsiteX39" fmla="*/ 2587847 w 4876800"/>
                  <a:gd name="connsiteY39" fmla="*/ 2814257 h 3952875"/>
                  <a:gd name="connsiteX40" fmla="*/ 3732371 w 4876800"/>
                  <a:gd name="connsiteY40" fmla="*/ 3958781 h 3952875"/>
                  <a:gd name="connsiteX41" fmla="*/ 4876896 w 4876800"/>
                  <a:gd name="connsiteY41" fmla="*/ 2814257 h 3952875"/>
                  <a:gd name="connsiteX42" fmla="*/ 4802410 w 4876800"/>
                  <a:gd name="connsiteY42" fmla="*/ 2408396 h 3952875"/>
                  <a:gd name="connsiteX43" fmla="*/ 4802410 w 4876800"/>
                  <a:gd name="connsiteY43" fmla="*/ 2408396 h 3952875"/>
                  <a:gd name="connsiteX44" fmla="*/ 1468946 w 4876800"/>
                  <a:gd name="connsiteY44" fmla="*/ 357473 h 3952875"/>
                  <a:gd name="connsiteX45" fmla="*/ 1277684 w 4876800"/>
                  <a:gd name="connsiteY45" fmla="*/ 379952 h 3952875"/>
                  <a:gd name="connsiteX46" fmla="*/ 1284732 w 4876800"/>
                  <a:gd name="connsiteY46" fmla="*/ 362903 h 3952875"/>
                  <a:gd name="connsiteX47" fmla="*/ 1414463 w 4876800"/>
                  <a:gd name="connsiteY47" fmla="*/ 204406 h 3952875"/>
                  <a:gd name="connsiteX48" fmla="*/ 1610582 w 4876800"/>
                  <a:gd name="connsiteY48" fmla="*/ 144875 h 3952875"/>
                  <a:gd name="connsiteX49" fmla="*/ 1963103 w 4876800"/>
                  <a:gd name="connsiteY49" fmla="*/ 497396 h 3952875"/>
                  <a:gd name="connsiteX50" fmla="*/ 1963103 w 4876800"/>
                  <a:gd name="connsiteY50" fmla="*/ 523589 h 3952875"/>
                  <a:gd name="connsiteX51" fmla="*/ 1468946 w 4876800"/>
                  <a:gd name="connsiteY51" fmla="*/ 357473 h 3952875"/>
                  <a:gd name="connsiteX52" fmla="*/ 1468946 w 4876800"/>
                  <a:gd name="connsiteY52" fmla="*/ 357473 h 3952875"/>
                  <a:gd name="connsiteX53" fmla="*/ 3266218 w 4876800"/>
                  <a:gd name="connsiteY53" fmla="*/ 144780 h 3952875"/>
                  <a:gd name="connsiteX54" fmla="*/ 3462242 w 4876800"/>
                  <a:gd name="connsiteY54" fmla="*/ 204311 h 3952875"/>
                  <a:gd name="connsiteX55" fmla="*/ 3592068 w 4876800"/>
                  <a:gd name="connsiteY55" fmla="*/ 362903 h 3952875"/>
                  <a:gd name="connsiteX56" fmla="*/ 3599116 w 4876800"/>
                  <a:gd name="connsiteY56" fmla="*/ 379952 h 3952875"/>
                  <a:gd name="connsiteX57" fmla="*/ 3407759 w 4876800"/>
                  <a:gd name="connsiteY57" fmla="*/ 357473 h 3952875"/>
                  <a:gd name="connsiteX58" fmla="*/ 2913698 w 4876800"/>
                  <a:gd name="connsiteY58" fmla="*/ 523589 h 3952875"/>
                  <a:gd name="connsiteX59" fmla="*/ 2913698 w 4876800"/>
                  <a:gd name="connsiteY59" fmla="*/ 497396 h 3952875"/>
                  <a:gd name="connsiteX60" fmla="*/ 3266218 w 4876800"/>
                  <a:gd name="connsiteY60" fmla="*/ 144780 h 3952875"/>
                  <a:gd name="connsiteX61" fmla="*/ 3266218 w 4876800"/>
                  <a:gd name="connsiteY61" fmla="*/ 144780 h 3952875"/>
                  <a:gd name="connsiteX62" fmla="*/ 2732628 w 4876800"/>
                  <a:gd name="connsiteY62" fmla="*/ 1177481 h 3952875"/>
                  <a:gd name="connsiteX63" fmla="*/ 3407855 w 4876800"/>
                  <a:gd name="connsiteY63" fmla="*/ 502253 h 3952875"/>
                  <a:gd name="connsiteX64" fmla="*/ 4032123 w 4876800"/>
                  <a:gd name="connsiteY64" fmla="*/ 920020 h 3952875"/>
                  <a:gd name="connsiteX65" fmla="*/ 4444080 w 4876800"/>
                  <a:gd name="connsiteY65" fmla="*/ 1918621 h 3952875"/>
                  <a:gd name="connsiteX66" fmla="*/ 3732371 w 4876800"/>
                  <a:gd name="connsiteY66" fmla="*/ 1669733 h 3952875"/>
                  <a:gd name="connsiteX67" fmla="*/ 2732723 w 4876800"/>
                  <a:gd name="connsiteY67" fmla="*/ 2257616 h 3952875"/>
                  <a:gd name="connsiteX68" fmla="*/ 2732723 w 4876800"/>
                  <a:gd name="connsiteY68" fmla="*/ 1177481 h 3952875"/>
                  <a:gd name="connsiteX69" fmla="*/ 2587752 w 4876800"/>
                  <a:gd name="connsiteY69" fmla="*/ 1377601 h 3952875"/>
                  <a:gd name="connsiteX70" fmla="*/ 2587752 w 4876800"/>
                  <a:gd name="connsiteY70" fmla="*/ 2072640 h 3952875"/>
                  <a:gd name="connsiteX71" fmla="*/ 2288953 w 4876800"/>
                  <a:gd name="connsiteY71" fmla="*/ 2072640 h 3952875"/>
                  <a:gd name="connsiteX72" fmla="*/ 2288953 w 4876800"/>
                  <a:gd name="connsiteY72" fmla="*/ 1377601 h 3952875"/>
                  <a:gd name="connsiteX73" fmla="*/ 2587752 w 4876800"/>
                  <a:gd name="connsiteY73" fmla="*/ 1377601 h 3952875"/>
                  <a:gd name="connsiteX74" fmla="*/ 1144524 w 4876800"/>
                  <a:gd name="connsiteY74" fmla="*/ 3813905 h 3952875"/>
                  <a:gd name="connsiteX75" fmla="*/ 144780 w 4876800"/>
                  <a:gd name="connsiteY75" fmla="*/ 2814161 h 3952875"/>
                  <a:gd name="connsiteX76" fmla="*/ 1144524 w 4876800"/>
                  <a:gd name="connsiteY76" fmla="*/ 1814513 h 3952875"/>
                  <a:gd name="connsiteX77" fmla="*/ 2144173 w 4876800"/>
                  <a:gd name="connsiteY77" fmla="*/ 2814257 h 3952875"/>
                  <a:gd name="connsiteX78" fmla="*/ 1144524 w 4876800"/>
                  <a:gd name="connsiteY78" fmla="*/ 3813905 h 3952875"/>
                  <a:gd name="connsiteX79" fmla="*/ 1144524 w 4876800"/>
                  <a:gd name="connsiteY79" fmla="*/ 3813905 h 3952875"/>
                  <a:gd name="connsiteX80" fmla="*/ 2289048 w 4876800"/>
                  <a:gd name="connsiteY80" fmla="*/ 2622804 h 3952875"/>
                  <a:gd name="connsiteX81" fmla="*/ 2289048 w 4876800"/>
                  <a:gd name="connsiteY81" fmla="*/ 2217420 h 3952875"/>
                  <a:gd name="connsiteX82" fmla="*/ 2587847 w 4876800"/>
                  <a:gd name="connsiteY82" fmla="*/ 2217420 h 3952875"/>
                  <a:gd name="connsiteX83" fmla="*/ 2587847 w 4876800"/>
                  <a:gd name="connsiteY83" fmla="*/ 2622899 h 3952875"/>
                  <a:gd name="connsiteX84" fmla="*/ 2289048 w 4876800"/>
                  <a:gd name="connsiteY84" fmla="*/ 2622899 h 3952875"/>
                  <a:gd name="connsiteX85" fmla="*/ 3732276 w 4876800"/>
                  <a:gd name="connsiteY85" fmla="*/ 3813905 h 3952875"/>
                  <a:gd name="connsiteX86" fmla="*/ 2732628 w 4876800"/>
                  <a:gd name="connsiteY86" fmla="*/ 2814161 h 3952875"/>
                  <a:gd name="connsiteX87" fmla="*/ 3732276 w 4876800"/>
                  <a:gd name="connsiteY87" fmla="*/ 1814513 h 3952875"/>
                  <a:gd name="connsiteX88" fmla="*/ 4732020 w 4876800"/>
                  <a:gd name="connsiteY88" fmla="*/ 2814257 h 3952875"/>
                  <a:gd name="connsiteX89" fmla="*/ 3732276 w 4876800"/>
                  <a:gd name="connsiteY89" fmla="*/ 3813905 h 3952875"/>
                  <a:gd name="connsiteX90" fmla="*/ 3732276 w 4876800"/>
                  <a:gd name="connsiteY90" fmla="*/ 3813905 h 39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876800" h="3952875">
                    <a:moveTo>
                      <a:pt x="4802410" y="2408396"/>
                    </a:moveTo>
                    <a:cubicBezTo>
                      <a:pt x="4802315" y="2407920"/>
                      <a:pt x="4788408" y="2373249"/>
                      <a:pt x="4782884" y="2360200"/>
                    </a:cubicBezTo>
                    <a:lnTo>
                      <a:pt x="4166045" y="864775"/>
                    </a:lnTo>
                    <a:cubicBezTo>
                      <a:pt x="4090035" y="680561"/>
                      <a:pt x="3953066" y="535305"/>
                      <a:pt x="3783997" y="448247"/>
                    </a:cubicBezTo>
                    <a:lnTo>
                      <a:pt x="3725990" y="307562"/>
                    </a:lnTo>
                    <a:cubicBezTo>
                      <a:pt x="3688271" y="216218"/>
                      <a:pt x="3625024" y="138875"/>
                      <a:pt x="3542824" y="83820"/>
                    </a:cubicBezTo>
                    <a:cubicBezTo>
                      <a:pt x="3460528" y="29051"/>
                      <a:pt x="3364897" y="0"/>
                      <a:pt x="3266218" y="0"/>
                    </a:cubicBezTo>
                    <a:cubicBezTo>
                      <a:pt x="2991993" y="0"/>
                      <a:pt x="2768918" y="223076"/>
                      <a:pt x="2768918" y="497300"/>
                    </a:cubicBezTo>
                    <a:lnTo>
                      <a:pt x="2768918" y="664274"/>
                    </a:lnTo>
                    <a:cubicBezTo>
                      <a:pt x="2655761" y="804958"/>
                      <a:pt x="2587752" y="983361"/>
                      <a:pt x="2587752" y="1177576"/>
                    </a:cubicBezTo>
                    <a:lnTo>
                      <a:pt x="2587752" y="1232821"/>
                    </a:lnTo>
                    <a:lnTo>
                      <a:pt x="2289048" y="1232821"/>
                    </a:lnTo>
                    <a:lnTo>
                      <a:pt x="2289048" y="1177576"/>
                    </a:lnTo>
                    <a:cubicBezTo>
                      <a:pt x="2289048" y="983456"/>
                      <a:pt x="2221040" y="804958"/>
                      <a:pt x="2107883" y="664274"/>
                    </a:cubicBezTo>
                    <a:lnTo>
                      <a:pt x="2107883" y="497300"/>
                    </a:lnTo>
                    <a:cubicBezTo>
                      <a:pt x="2107883" y="223076"/>
                      <a:pt x="1884712" y="0"/>
                      <a:pt x="1610582" y="0"/>
                    </a:cubicBezTo>
                    <a:cubicBezTo>
                      <a:pt x="1511903" y="0"/>
                      <a:pt x="1416272" y="29051"/>
                      <a:pt x="1333976" y="84011"/>
                    </a:cubicBezTo>
                    <a:cubicBezTo>
                      <a:pt x="1251871" y="138970"/>
                      <a:pt x="1188530" y="216313"/>
                      <a:pt x="1150811" y="307658"/>
                    </a:cubicBezTo>
                    <a:lnTo>
                      <a:pt x="1092803" y="448342"/>
                    </a:lnTo>
                    <a:cubicBezTo>
                      <a:pt x="923735" y="535305"/>
                      <a:pt x="786765" y="680561"/>
                      <a:pt x="710851" y="864775"/>
                    </a:cubicBezTo>
                    <a:lnTo>
                      <a:pt x="552450" y="1248632"/>
                    </a:lnTo>
                    <a:cubicBezTo>
                      <a:pt x="537210" y="1285589"/>
                      <a:pt x="554831" y="1327880"/>
                      <a:pt x="591788" y="1343216"/>
                    </a:cubicBezTo>
                    <a:cubicBezTo>
                      <a:pt x="628745" y="1358456"/>
                      <a:pt x="671036" y="1340834"/>
                      <a:pt x="686276" y="1303877"/>
                    </a:cubicBezTo>
                    <a:lnTo>
                      <a:pt x="844677" y="920020"/>
                    </a:lnTo>
                    <a:cubicBezTo>
                      <a:pt x="949357" y="666274"/>
                      <a:pt x="1194435" y="502253"/>
                      <a:pt x="1468946" y="502253"/>
                    </a:cubicBezTo>
                    <a:cubicBezTo>
                      <a:pt x="1841278" y="502253"/>
                      <a:pt x="2144173" y="805148"/>
                      <a:pt x="2144173" y="1177481"/>
                    </a:cubicBezTo>
                    <a:lnTo>
                      <a:pt x="2144173" y="2257616"/>
                    </a:lnTo>
                    <a:cubicBezTo>
                      <a:pt x="1948243" y="1907191"/>
                      <a:pt x="1573625" y="1669733"/>
                      <a:pt x="1144429" y="1669733"/>
                    </a:cubicBezTo>
                    <a:cubicBezTo>
                      <a:pt x="875633" y="1669733"/>
                      <a:pt x="628269" y="1762887"/>
                      <a:pt x="432721" y="1918621"/>
                    </a:cubicBezTo>
                    <a:lnTo>
                      <a:pt x="589026" y="1539812"/>
                    </a:lnTo>
                    <a:cubicBezTo>
                      <a:pt x="604266" y="1502855"/>
                      <a:pt x="586645" y="1460564"/>
                      <a:pt x="549688" y="1445228"/>
                    </a:cubicBezTo>
                    <a:cubicBezTo>
                      <a:pt x="512731" y="1429988"/>
                      <a:pt x="470440" y="1447610"/>
                      <a:pt x="455105" y="1484567"/>
                    </a:cubicBezTo>
                    <a:lnTo>
                      <a:pt x="94012" y="2360200"/>
                    </a:lnTo>
                    <a:cubicBezTo>
                      <a:pt x="88392" y="2373249"/>
                      <a:pt x="72866" y="2411730"/>
                      <a:pt x="72200" y="2414207"/>
                    </a:cubicBezTo>
                    <a:cubicBezTo>
                      <a:pt x="25527" y="2538794"/>
                      <a:pt x="0" y="2673572"/>
                      <a:pt x="0" y="2814257"/>
                    </a:cubicBezTo>
                    <a:cubicBezTo>
                      <a:pt x="0" y="3445288"/>
                      <a:pt x="513398" y="3958781"/>
                      <a:pt x="1144524" y="3958781"/>
                    </a:cubicBezTo>
                    <a:cubicBezTo>
                      <a:pt x="1775555" y="3958781"/>
                      <a:pt x="2289048" y="3445383"/>
                      <a:pt x="2289048" y="2814257"/>
                    </a:cubicBezTo>
                    <a:lnTo>
                      <a:pt x="2289048" y="2767679"/>
                    </a:lnTo>
                    <a:lnTo>
                      <a:pt x="2587847" y="2767679"/>
                    </a:lnTo>
                    <a:lnTo>
                      <a:pt x="2587847" y="2814257"/>
                    </a:lnTo>
                    <a:cubicBezTo>
                      <a:pt x="2587847" y="3445288"/>
                      <a:pt x="3101245" y="3958781"/>
                      <a:pt x="3732371" y="3958781"/>
                    </a:cubicBezTo>
                    <a:cubicBezTo>
                      <a:pt x="4363498" y="3958781"/>
                      <a:pt x="4876896" y="3445383"/>
                      <a:pt x="4876896" y="2814257"/>
                    </a:cubicBezTo>
                    <a:cubicBezTo>
                      <a:pt x="4876800" y="2671382"/>
                      <a:pt x="4850416" y="2534603"/>
                      <a:pt x="4802410" y="2408396"/>
                    </a:cubicBezTo>
                    <a:lnTo>
                      <a:pt x="4802410" y="2408396"/>
                    </a:lnTo>
                    <a:close/>
                    <a:moveTo>
                      <a:pt x="1468946" y="357473"/>
                    </a:moveTo>
                    <a:cubicBezTo>
                      <a:pt x="1403414" y="357473"/>
                      <a:pt x="1339406" y="365284"/>
                      <a:pt x="1277684" y="379952"/>
                    </a:cubicBezTo>
                    <a:lnTo>
                      <a:pt x="1284732" y="362903"/>
                    </a:lnTo>
                    <a:cubicBezTo>
                      <a:pt x="1311402" y="298133"/>
                      <a:pt x="1356360" y="243269"/>
                      <a:pt x="1414463" y="204406"/>
                    </a:cubicBezTo>
                    <a:cubicBezTo>
                      <a:pt x="1472756" y="165449"/>
                      <a:pt x="1540669" y="144875"/>
                      <a:pt x="1610582" y="144875"/>
                    </a:cubicBezTo>
                    <a:cubicBezTo>
                      <a:pt x="1804988" y="144875"/>
                      <a:pt x="1963103" y="303086"/>
                      <a:pt x="1963103" y="497396"/>
                    </a:cubicBezTo>
                    <a:lnTo>
                      <a:pt x="1963103" y="523589"/>
                    </a:lnTo>
                    <a:cubicBezTo>
                      <a:pt x="1825562" y="419386"/>
                      <a:pt x="1654397" y="357473"/>
                      <a:pt x="1468946" y="357473"/>
                    </a:cubicBezTo>
                    <a:lnTo>
                      <a:pt x="1468946" y="357473"/>
                    </a:lnTo>
                    <a:close/>
                    <a:moveTo>
                      <a:pt x="3266218" y="144780"/>
                    </a:moveTo>
                    <a:cubicBezTo>
                      <a:pt x="3336131" y="144780"/>
                      <a:pt x="3403949" y="165354"/>
                      <a:pt x="3462242" y="204311"/>
                    </a:cubicBezTo>
                    <a:cubicBezTo>
                      <a:pt x="3520440" y="243269"/>
                      <a:pt x="3565398" y="298133"/>
                      <a:pt x="3592068" y="362903"/>
                    </a:cubicBezTo>
                    <a:lnTo>
                      <a:pt x="3599116" y="379952"/>
                    </a:lnTo>
                    <a:cubicBezTo>
                      <a:pt x="3537395" y="365284"/>
                      <a:pt x="3473291" y="357473"/>
                      <a:pt x="3407759" y="357473"/>
                    </a:cubicBezTo>
                    <a:cubicBezTo>
                      <a:pt x="3222403" y="357473"/>
                      <a:pt x="3051143" y="419386"/>
                      <a:pt x="2913698" y="523589"/>
                    </a:cubicBezTo>
                    <a:lnTo>
                      <a:pt x="2913698" y="497396"/>
                    </a:lnTo>
                    <a:cubicBezTo>
                      <a:pt x="2913698" y="302895"/>
                      <a:pt x="3071813" y="144780"/>
                      <a:pt x="3266218" y="144780"/>
                    </a:cubicBezTo>
                    <a:lnTo>
                      <a:pt x="3266218" y="144780"/>
                    </a:lnTo>
                    <a:close/>
                    <a:moveTo>
                      <a:pt x="2732628" y="1177481"/>
                    </a:moveTo>
                    <a:cubicBezTo>
                      <a:pt x="2732628" y="805148"/>
                      <a:pt x="3035522" y="502253"/>
                      <a:pt x="3407855" y="502253"/>
                    </a:cubicBezTo>
                    <a:cubicBezTo>
                      <a:pt x="3682365" y="502253"/>
                      <a:pt x="3927443" y="666179"/>
                      <a:pt x="4032123" y="920020"/>
                    </a:cubicBezTo>
                    <a:lnTo>
                      <a:pt x="4444080" y="1918621"/>
                    </a:lnTo>
                    <a:cubicBezTo>
                      <a:pt x="4248531" y="1762982"/>
                      <a:pt x="4001167" y="1669733"/>
                      <a:pt x="3732371" y="1669733"/>
                    </a:cubicBezTo>
                    <a:cubicBezTo>
                      <a:pt x="3303270" y="1669733"/>
                      <a:pt x="2928557" y="1907191"/>
                      <a:pt x="2732723" y="2257616"/>
                    </a:cubicBezTo>
                    <a:lnTo>
                      <a:pt x="2732723" y="1177481"/>
                    </a:lnTo>
                    <a:close/>
                    <a:moveTo>
                      <a:pt x="2587752" y="1377601"/>
                    </a:moveTo>
                    <a:lnTo>
                      <a:pt x="2587752" y="2072640"/>
                    </a:lnTo>
                    <a:lnTo>
                      <a:pt x="2288953" y="2072640"/>
                    </a:lnTo>
                    <a:lnTo>
                      <a:pt x="2288953" y="1377601"/>
                    </a:lnTo>
                    <a:lnTo>
                      <a:pt x="2587752" y="1377601"/>
                    </a:lnTo>
                    <a:close/>
                    <a:moveTo>
                      <a:pt x="1144524" y="3813905"/>
                    </a:moveTo>
                    <a:cubicBezTo>
                      <a:pt x="593217" y="3813905"/>
                      <a:pt x="144780" y="3365468"/>
                      <a:pt x="144780" y="2814161"/>
                    </a:cubicBezTo>
                    <a:cubicBezTo>
                      <a:pt x="144780" y="2262854"/>
                      <a:pt x="593217" y="1814513"/>
                      <a:pt x="1144524" y="1814513"/>
                    </a:cubicBezTo>
                    <a:cubicBezTo>
                      <a:pt x="1695736" y="1814513"/>
                      <a:pt x="2144173" y="2262950"/>
                      <a:pt x="2144173" y="2814257"/>
                    </a:cubicBezTo>
                    <a:cubicBezTo>
                      <a:pt x="2144173" y="3365564"/>
                      <a:pt x="1695736" y="3813905"/>
                      <a:pt x="1144524" y="3813905"/>
                    </a:cubicBezTo>
                    <a:lnTo>
                      <a:pt x="1144524" y="3813905"/>
                    </a:lnTo>
                    <a:close/>
                    <a:moveTo>
                      <a:pt x="2289048" y="2622804"/>
                    </a:moveTo>
                    <a:lnTo>
                      <a:pt x="2289048" y="2217420"/>
                    </a:lnTo>
                    <a:lnTo>
                      <a:pt x="2587847" y="2217420"/>
                    </a:lnTo>
                    <a:lnTo>
                      <a:pt x="2587847" y="2622899"/>
                    </a:lnTo>
                    <a:lnTo>
                      <a:pt x="2289048" y="2622899"/>
                    </a:lnTo>
                    <a:close/>
                    <a:moveTo>
                      <a:pt x="3732276" y="3813905"/>
                    </a:moveTo>
                    <a:cubicBezTo>
                      <a:pt x="3181064" y="3813905"/>
                      <a:pt x="2732628" y="3365468"/>
                      <a:pt x="2732628" y="2814161"/>
                    </a:cubicBezTo>
                    <a:cubicBezTo>
                      <a:pt x="2732628" y="2262854"/>
                      <a:pt x="3181064" y="1814513"/>
                      <a:pt x="3732276" y="1814513"/>
                    </a:cubicBezTo>
                    <a:cubicBezTo>
                      <a:pt x="4283488" y="1814513"/>
                      <a:pt x="4732020" y="2262950"/>
                      <a:pt x="4732020" y="2814257"/>
                    </a:cubicBezTo>
                    <a:cubicBezTo>
                      <a:pt x="4732020" y="3365564"/>
                      <a:pt x="4283488" y="3813905"/>
                      <a:pt x="3732276" y="3813905"/>
                    </a:cubicBezTo>
                    <a:lnTo>
                      <a:pt x="3732276" y="3813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2C82E7F-C4EF-4D0C-AB8C-CCC80BF135A2}"/>
                  </a:ext>
                </a:extLst>
              </p:cNvPr>
              <p:cNvSpPr/>
              <p:nvPr/>
            </p:nvSpPr>
            <p:spPr>
              <a:xfrm>
                <a:off x="6559391" y="3431667"/>
                <a:ext cx="1657350" cy="1657350"/>
              </a:xfrm>
              <a:custGeom>
                <a:avLst/>
                <a:gdLst>
                  <a:gd name="connsiteX0" fmla="*/ 1392841 w 1657350"/>
                  <a:gd name="connsiteY0" fmla="*/ 316897 h 1657350"/>
                  <a:gd name="connsiteX1" fmla="*/ 1378553 w 1657350"/>
                  <a:gd name="connsiteY1" fmla="*/ 418243 h 1657350"/>
                  <a:gd name="connsiteX2" fmla="*/ 1495616 w 1657350"/>
                  <a:gd name="connsiteY2" fmla="*/ 662654 h 1657350"/>
                  <a:gd name="connsiteX3" fmla="*/ 1261586 w 1657350"/>
                  <a:gd name="connsiteY3" fmla="*/ 1029462 h 1657350"/>
                  <a:gd name="connsiteX4" fmla="*/ 830485 w 1657350"/>
                  <a:gd name="connsiteY4" fmla="*/ 1182053 h 1657350"/>
                  <a:gd name="connsiteX5" fmla="*/ 399288 w 1657350"/>
                  <a:gd name="connsiteY5" fmla="*/ 1029462 h 1657350"/>
                  <a:gd name="connsiteX6" fmla="*/ 165449 w 1657350"/>
                  <a:gd name="connsiteY6" fmla="*/ 663321 h 1657350"/>
                  <a:gd name="connsiteX7" fmla="*/ 830485 w 1657350"/>
                  <a:gd name="connsiteY7" fmla="*/ 144685 h 1657350"/>
                  <a:gd name="connsiteX8" fmla="*/ 1213771 w 1657350"/>
                  <a:gd name="connsiteY8" fmla="*/ 261747 h 1657350"/>
                  <a:gd name="connsiteX9" fmla="*/ 1314260 w 1657350"/>
                  <a:gd name="connsiteY9" fmla="*/ 242316 h 1657350"/>
                  <a:gd name="connsiteX10" fmla="*/ 1294829 w 1657350"/>
                  <a:gd name="connsiteY10" fmla="*/ 141827 h 1657350"/>
                  <a:gd name="connsiteX11" fmla="*/ 830485 w 1657350"/>
                  <a:gd name="connsiteY11" fmla="*/ 0 h 1657350"/>
                  <a:gd name="connsiteX12" fmla="*/ 0 w 1657350"/>
                  <a:gd name="connsiteY12" fmla="*/ 830485 h 1657350"/>
                  <a:gd name="connsiteX13" fmla="*/ 830485 w 1657350"/>
                  <a:gd name="connsiteY13" fmla="*/ 1660970 h 1657350"/>
                  <a:gd name="connsiteX14" fmla="*/ 1660970 w 1657350"/>
                  <a:gd name="connsiteY14" fmla="*/ 830485 h 1657350"/>
                  <a:gd name="connsiteX15" fmla="*/ 1494187 w 1657350"/>
                  <a:gd name="connsiteY15" fmla="*/ 331280 h 1657350"/>
                  <a:gd name="connsiteX16" fmla="*/ 1392841 w 1657350"/>
                  <a:gd name="connsiteY16" fmla="*/ 316897 h 1657350"/>
                  <a:gd name="connsiteX17" fmla="*/ 1392841 w 1657350"/>
                  <a:gd name="connsiteY17" fmla="*/ 316897 h 1657350"/>
                  <a:gd name="connsiteX18" fmla="*/ 830485 w 1657350"/>
                  <a:gd name="connsiteY18" fmla="*/ 1515999 h 1657350"/>
                  <a:gd name="connsiteX19" fmla="*/ 164211 w 1657350"/>
                  <a:gd name="connsiteY19" fmla="*/ 991743 h 1657350"/>
                  <a:gd name="connsiteX20" fmla="*/ 308229 w 1657350"/>
                  <a:gd name="connsiteY20" fmla="*/ 1141952 h 1657350"/>
                  <a:gd name="connsiteX21" fmla="*/ 830580 w 1657350"/>
                  <a:gd name="connsiteY21" fmla="*/ 1326832 h 1657350"/>
                  <a:gd name="connsiteX22" fmla="*/ 1352836 w 1657350"/>
                  <a:gd name="connsiteY22" fmla="*/ 1141952 h 1657350"/>
                  <a:gd name="connsiteX23" fmla="*/ 1496949 w 1657350"/>
                  <a:gd name="connsiteY23" fmla="*/ 991648 h 1657350"/>
                  <a:gd name="connsiteX24" fmla="*/ 830485 w 1657350"/>
                  <a:gd name="connsiteY24" fmla="*/ 1515999 h 1657350"/>
                  <a:gd name="connsiteX25" fmla="*/ 830485 w 1657350"/>
                  <a:gd name="connsiteY25" fmla="*/ 1515999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57350" h="1657350">
                    <a:moveTo>
                      <a:pt x="1392841" y="316897"/>
                    </a:moveTo>
                    <a:cubicBezTo>
                      <a:pt x="1360837" y="340900"/>
                      <a:pt x="1354550" y="386334"/>
                      <a:pt x="1378553" y="418243"/>
                    </a:cubicBezTo>
                    <a:cubicBezTo>
                      <a:pt x="1434179" y="492157"/>
                      <a:pt x="1473613" y="574834"/>
                      <a:pt x="1495616" y="662654"/>
                    </a:cubicBezTo>
                    <a:cubicBezTo>
                      <a:pt x="1459802" y="806005"/>
                      <a:pt x="1377220" y="935736"/>
                      <a:pt x="1261586" y="1029462"/>
                    </a:cubicBezTo>
                    <a:cubicBezTo>
                      <a:pt x="1140143" y="1127855"/>
                      <a:pt x="987076" y="1182053"/>
                      <a:pt x="830485" y="1182053"/>
                    </a:cubicBezTo>
                    <a:cubicBezTo>
                      <a:pt x="673894" y="1182053"/>
                      <a:pt x="520732" y="1127855"/>
                      <a:pt x="399288" y="1029462"/>
                    </a:cubicBezTo>
                    <a:cubicBezTo>
                      <a:pt x="283750" y="935927"/>
                      <a:pt x="201263" y="806387"/>
                      <a:pt x="165449" y="663321"/>
                    </a:cubicBezTo>
                    <a:cubicBezTo>
                      <a:pt x="240221" y="365665"/>
                      <a:pt x="509969" y="144685"/>
                      <a:pt x="830485" y="144685"/>
                    </a:cubicBezTo>
                    <a:cubicBezTo>
                      <a:pt x="967930" y="144685"/>
                      <a:pt x="1100423" y="185166"/>
                      <a:pt x="1213771" y="261747"/>
                    </a:cubicBezTo>
                    <a:cubicBezTo>
                      <a:pt x="1246918" y="284131"/>
                      <a:pt x="1291971" y="275463"/>
                      <a:pt x="1314260" y="242316"/>
                    </a:cubicBezTo>
                    <a:cubicBezTo>
                      <a:pt x="1336643" y="209169"/>
                      <a:pt x="1327976" y="164211"/>
                      <a:pt x="1294829" y="141827"/>
                    </a:cubicBezTo>
                    <a:cubicBezTo>
                      <a:pt x="1157478" y="49054"/>
                      <a:pt x="996887" y="0"/>
                      <a:pt x="830485" y="0"/>
                    </a:cubicBezTo>
                    <a:cubicBezTo>
                      <a:pt x="372523" y="0"/>
                      <a:pt x="0" y="372523"/>
                      <a:pt x="0" y="830485"/>
                    </a:cubicBezTo>
                    <a:cubicBezTo>
                      <a:pt x="0" y="1288447"/>
                      <a:pt x="372523" y="1660970"/>
                      <a:pt x="830485" y="1660970"/>
                    </a:cubicBezTo>
                    <a:cubicBezTo>
                      <a:pt x="1288447" y="1660970"/>
                      <a:pt x="1660970" y="1288447"/>
                      <a:pt x="1660970" y="830485"/>
                    </a:cubicBezTo>
                    <a:cubicBezTo>
                      <a:pt x="1660970" y="648748"/>
                      <a:pt x="1603343" y="476060"/>
                      <a:pt x="1494187" y="331280"/>
                    </a:cubicBezTo>
                    <a:cubicBezTo>
                      <a:pt x="1470184" y="299180"/>
                      <a:pt x="1424845" y="292799"/>
                      <a:pt x="1392841" y="316897"/>
                    </a:cubicBezTo>
                    <a:lnTo>
                      <a:pt x="1392841" y="316897"/>
                    </a:lnTo>
                    <a:close/>
                    <a:moveTo>
                      <a:pt x="830485" y="1515999"/>
                    </a:moveTo>
                    <a:cubicBezTo>
                      <a:pt x="507968" y="1515999"/>
                      <a:pt x="236982" y="1292162"/>
                      <a:pt x="164211" y="991743"/>
                    </a:cubicBezTo>
                    <a:cubicBezTo>
                      <a:pt x="205550" y="1047369"/>
                      <a:pt x="253841" y="1097947"/>
                      <a:pt x="308229" y="1141952"/>
                    </a:cubicBezTo>
                    <a:cubicBezTo>
                      <a:pt x="455390" y="1261205"/>
                      <a:pt x="640842" y="1326832"/>
                      <a:pt x="830580" y="1326832"/>
                    </a:cubicBezTo>
                    <a:cubicBezTo>
                      <a:pt x="1020223" y="1326832"/>
                      <a:pt x="1205675" y="1261205"/>
                      <a:pt x="1352836" y="1141952"/>
                    </a:cubicBezTo>
                    <a:cubicBezTo>
                      <a:pt x="1407224" y="1097947"/>
                      <a:pt x="1455611" y="1047274"/>
                      <a:pt x="1496949" y="991648"/>
                    </a:cubicBezTo>
                    <a:cubicBezTo>
                      <a:pt x="1424083" y="1292162"/>
                      <a:pt x="1153001" y="1515999"/>
                      <a:pt x="830485" y="1515999"/>
                    </a:cubicBezTo>
                    <a:lnTo>
                      <a:pt x="830485" y="151599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BEEC1-A9DC-C74E-9ED0-07AA20340600}"/>
              </a:ext>
            </a:extLst>
          </p:cNvPr>
          <p:cNvGrpSpPr/>
          <p:nvPr/>
        </p:nvGrpSpPr>
        <p:grpSpPr>
          <a:xfrm>
            <a:off x="7284253" y="1519620"/>
            <a:ext cx="697927" cy="695980"/>
            <a:chOff x="7284253" y="1519620"/>
            <a:chExt cx="697927" cy="695980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04EC9CC-3C7D-A34F-BCE0-8830A0F5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53" y="1519620"/>
              <a:ext cx="697927" cy="695980"/>
            </a:xfrm>
            <a:custGeom>
              <a:avLst/>
              <a:gdLst>
                <a:gd name="T0" fmla="*/ 45 w 298"/>
                <a:gd name="T1" fmla="*/ 229 h 297"/>
                <a:gd name="T2" fmla="*/ 230 w 298"/>
                <a:gd name="T3" fmla="*/ 252 h 297"/>
                <a:gd name="T4" fmla="*/ 253 w 298"/>
                <a:gd name="T5" fmla="*/ 68 h 297"/>
                <a:gd name="T6" fmla="*/ 69 w 298"/>
                <a:gd name="T7" fmla="*/ 44 h 297"/>
                <a:gd name="T8" fmla="*/ 45 w 298"/>
                <a:gd name="T9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7">
                  <a:moveTo>
                    <a:pt x="45" y="229"/>
                  </a:moveTo>
                  <a:cubicBezTo>
                    <a:pt x="90" y="286"/>
                    <a:pt x="172" y="297"/>
                    <a:pt x="230" y="252"/>
                  </a:cubicBezTo>
                  <a:cubicBezTo>
                    <a:pt x="287" y="208"/>
                    <a:pt x="298" y="125"/>
                    <a:pt x="253" y="68"/>
                  </a:cubicBezTo>
                  <a:cubicBezTo>
                    <a:pt x="209" y="10"/>
                    <a:pt x="126" y="0"/>
                    <a:pt x="69" y="44"/>
                  </a:cubicBezTo>
                  <a:cubicBezTo>
                    <a:pt x="11" y="89"/>
                    <a:pt x="0" y="171"/>
                    <a:pt x="45" y="229"/>
                  </a:cubicBezTo>
                  <a:close/>
                </a:path>
              </a:pathLst>
            </a:custGeom>
            <a:solidFill>
              <a:srgbClr val="676DB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innerShdw blurRad="114300">
                <a:schemeClr val="accent1">
                  <a:lumMod val="50000"/>
                  <a:alpha val="44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aphic 15">
              <a:extLst>
                <a:ext uri="{FF2B5EF4-FFF2-40B4-BE49-F238E27FC236}">
                  <a16:creationId xmlns:a16="http://schemas.microsoft.com/office/drawing/2014/main" id="{BE207E02-7B3A-4726-BFC7-8021A66C88C4}"/>
                </a:ext>
              </a:extLst>
            </p:cNvPr>
            <p:cNvGrpSpPr/>
            <p:nvPr/>
          </p:nvGrpSpPr>
          <p:grpSpPr>
            <a:xfrm>
              <a:off x="7484198" y="1736445"/>
              <a:ext cx="298036" cy="262332"/>
              <a:chOff x="4267200" y="1819275"/>
              <a:chExt cx="3657600" cy="3219450"/>
            </a:xfrm>
            <a:solidFill>
              <a:schemeClr val="bg1"/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F7D1129-B4B2-48BF-A977-AD06A0228804}"/>
                  </a:ext>
                </a:extLst>
              </p:cNvPr>
              <p:cNvSpPr/>
              <p:nvPr/>
            </p:nvSpPr>
            <p:spPr>
              <a:xfrm>
                <a:off x="4781907" y="1821287"/>
                <a:ext cx="266700" cy="266700"/>
              </a:xfrm>
              <a:custGeom>
                <a:avLst/>
                <a:gdLst>
                  <a:gd name="connsiteX0" fmla="*/ 202811 w 266700"/>
                  <a:gd name="connsiteY0" fmla="*/ 274403 h 266700"/>
                  <a:gd name="connsiteX1" fmla="*/ 152233 w 266700"/>
                  <a:gd name="connsiteY1" fmla="*/ 253448 h 266700"/>
                  <a:gd name="connsiteX2" fmla="*/ 20884 w 266700"/>
                  <a:gd name="connsiteY2" fmla="*/ 121908 h 266700"/>
                  <a:gd name="connsiteX3" fmla="*/ 20979 w 266700"/>
                  <a:gd name="connsiteY3" fmla="*/ 20848 h 266700"/>
                  <a:gd name="connsiteX4" fmla="*/ 122039 w 266700"/>
                  <a:gd name="connsiteY4" fmla="*/ 20943 h 266700"/>
                  <a:gd name="connsiteX5" fmla="*/ 253389 w 266700"/>
                  <a:gd name="connsiteY5" fmla="*/ 152483 h 266700"/>
                  <a:gd name="connsiteX6" fmla="*/ 253294 w 266700"/>
                  <a:gd name="connsiteY6" fmla="*/ 253544 h 266700"/>
                  <a:gd name="connsiteX7" fmla="*/ 202811 w 266700"/>
                  <a:gd name="connsiteY7" fmla="*/ 274403 h 266700"/>
                  <a:gd name="connsiteX8" fmla="*/ 202811 w 266700"/>
                  <a:gd name="connsiteY8" fmla="*/ 274403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66700">
                    <a:moveTo>
                      <a:pt x="202811" y="274403"/>
                    </a:moveTo>
                    <a:cubicBezTo>
                      <a:pt x="184523" y="274403"/>
                      <a:pt x="166235" y="267450"/>
                      <a:pt x="152233" y="253448"/>
                    </a:cubicBezTo>
                    <a:lnTo>
                      <a:pt x="20884" y="121908"/>
                    </a:lnTo>
                    <a:cubicBezTo>
                      <a:pt x="-7025" y="94000"/>
                      <a:pt x="-6929" y="48756"/>
                      <a:pt x="20979" y="20848"/>
                    </a:cubicBezTo>
                    <a:cubicBezTo>
                      <a:pt x="48887" y="-6965"/>
                      <a:pt x="94131" y="-6965"/>
                      <a:pt x="122039" y="20943"/>
                    </a:cubicBezTo>
                    <a:lnTo>
                      <a:pt x="253389" y="152483"/>
                    </a:lnTo>
                    <a:cubicBezTo>
                      <a:pt x="281202" y="180392"/>
                      <a:pt x="281202" y="225635"/>
                      <a:pt x="253294" y="253544"/>
                    </a:cubicBezTo>
                    <a:cubicBezTo>
                      <a:pt x="239292" y="267450"/>
                      <a:pt x="221004" y="274403"/>
                      <a:pt x="202811" y="274403"/>
                    </a:cubicBezTo>
                    <a:lnTo>
                      <a:pt x="202811" y="27440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E17FCC5-4A3C-46EA-9F74-2D91BDF0ADC5}"/>
                  </a:ext>
                </a:extLst>
              </p:cNvPr>
              <p:cNvSpPr/>
              <p:nvPr/>
            </p:nvSpPr>
            <p:spPr>
              <a:xfrm>
                <a:off x="7135856" y="4179546"/>
                <a:ext cx="266700" cy="266700"/>
              </a:xfrm>
              <a:custGeom>
                <a:avLst/>
                <a:gdLst>
                  <a:gd name="connsiteX0" fmla="*/ 202775 w 266700"/>
                  <a:gd name="connsiteY0" fmla="*/ 274439 h 266700"/>
                  <a:gd name="connsiteX1" fmla="*/ 152198 w 266700"/>
                  <a:gd name="connsiteY1" fmla="*/ 253484 h 266700"/>
                  <a:gd name="connsiteX2" fmla="*/ 20848 w 266700"/>
                  <a:gd name="connsiteY2" fmla="*/ 121944 h 266700"/>
                  <a:gd name="connsiteX3" fmla="*/ 20943 w 266700"/>
                  <a:gd name="connsiteY3" fmla="*/ 20884 h 266700"/>
                  <a:gd name="connsiteX4" fmla="*/ 122003 w 266700"/>
                  <a:gd name="connsiteY4" fmla="*/ 20979 h 266700"/>
                  <a:gd name="connsiteX5" fmla="*/ 253353 w 266700"/>
                  <a:gd name="connsiteY5" fmla="*/ 152519 h 266700"/>
                  <a:gd name="connsiteX6" fmla="*/ 253258 w 266700"/>
                  <a:gd name="connsiteY6" fmla="*/ 253579 h 266700"/>
                  <a:gd name="connsiteX7" fmla="*/ 202775 w 266700"/>
                  <a:gd name="connsiteY7" fmla="*/ 274439 h 266700"/>
                  <a:gd name="connsiteX8" fmla="*/ 202775 w 266700"/>
                  <a:gd name="connsiteY8" fmla="*/ 27443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66700">
                    <a:moveTo>
                      <a:pt x="202775" y="274439"/>
                    </a:moveTo>
                    <a:cubicBezTo>
                      <a:pt x="184487" y="274439"/>
                      <a:pt x="166199" y="267486"/>
                      <a:pt x="152198" y="253484"/>
                    </a:cubicBezTo>
                    <a:lnTo>
                      <a:pt x="20848" y="121944"/>
                    </a:lnTo>
                    <a:cubicBezTo>
                      <a:pt x="-6965" y="94036"/>
                      <a:pt x="-6965" y="48792"/>
                      <a:pt x="20943" y="20884"/>
                    </a:cubicBezTo>
                    <a:cubicBezTo>
                      <a:pt x="48851" y="-7025"/>
                      <a:pt x="94095" y="-6929"/>
                      <a:pt x="122003" y="20979"/>
                    </a:cubicBezTo>
                    <a:lnTo>
                      <a:pt x="253353" y="152519"/>
                    </a:lnTo>
                    <a:cubicBezTo>
                      <a:pt x="281166" y="180427"/>
                      <a:pt x="281166" y="225671"/>
                      <a:pt x="253258" y="253579"/>
                    </a:cubicBezTo>
                    <a:cubicBezTo>
                      <a:pt x="239351" y="267486"/>
                      <a:pt x="221063" y="274439"/>
                      <a:pt x="202775" y="274439"/>
                    </a:cubicBezTo>
                    <a:lnTo>
                      <a:pt x="202775" y="2744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6B955CE-ECA5-40A7-BDAB-B9102DB80C1C}"/>
                  </a:ext>
                </a:extLst>
              </p:cNvPr>
              <p:cNvSpPr/>
              <p:nvPr/>
            </p:nvSpPr>
            <p:spPr>
              <a:xfrm>
                <a:off x="7135820" y="1821251"/>
                <a:ext cx="266700" cy="266700"/>
              </a:xfrm>
              <a:custGeom>
                <a:avLst/>
                <a:gdLst>
                  <a:gd name="connsiteX0" fmla="*/ 71462 w 266700"/>
                  <a:gd name="connsiteY0" fmla="*/ 274439 h 266700"/>
                  <a:gd name="connsiteX1" fmla="*/ 20979 w 266700"/>
                  <a:gd name="connsiteY1" fmla="*/ 253579 h 266700"/>
                  <a:gd name="connsiteX2" fmla="*/ 20884 w 266700"/>
                  <a:gd name="connsiteY2" fmla="*/ 152519 h 266700"/>
                  <a:gd name="connsiteX3" fmla="*/ 152233 w 266700"/>
                  <a:gd name="connsiteY3" fmla="*/ 20979 h 266700"/>
                  <a:gd name="connsiteX4" fmla="*/ 253294 w 266700"/>
                  <a:gd name="connsiteY4" fmla="*/ 20884 h 266700"/>
                  <a:gd name="connsiteX5" fmla="*/ 253389 w 266700"/>
                  <a:gd name="connsiteY5" fmla="*/ 121944 h 266700"/>
                  <a:gd name="connsiteX6" fmla="*/ 122039 w 266700"/>
                  <a:gd name="connsiteY6" fmla="*/ 253484 h 266700"/>
                  <a:gd name="connsiteX7" fmla="*/ 71462 w 266700"/>
                  <a:gd name="connsiteY7" fmla="*/ 274439 h 266700"/>
                  <a:gd name="connsiteX8" fmla="*/ 71462 w 266700"/>
                  <a:gd name="connsiteY8" fmla="*/ 27443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66700">
                    <a:moveTo>
                      <a:pt x="71462" y="274439"/>
                    </a:moveTo>
                    <a:cubicBezTo>
                      <a:pt x="53173" y="274439"/>
                      <a:pt x="34981" y="267486"/>
                      <a:pt x="20979" y="253579"/>
                    </a:cubicBezTo>
                    <a:cubicBezTo>
                      <a:pt x="-6929" y="225671"/>
                      <a:pt x="-7025" y="180523"/>
                      <a:pt x="20884" y="152519"/>
                    </a:cubicBezTo>
                    <a:lnTo>
                      <a:pt x="152233" y="20979"/>
                    </a:lnTo>
                    <a:cubicBezTo>
                      <a:pt x="180142" y="-6929"/>
                      <a:pt x="225385" y="-7025"/>
                      <a:pt x="253294" y="20884"/>
                    </a:cubicBezTo>
                    <a:cubicBezTo>
                      <a:pt x="281202" y="48792"/>
                      <a:pt x="281297" y="94036"/>
                      <a:pt x="253389" y="121944"/>
                    </a:cubicBezTo>
                    <a:lnTo>
                      <a:pt x="122039" y="253484"/>
                    </a:lnTo>
                    <a:cubicBezTo>
                      <a:pt x="108133" y="267486"/>
                      <a:pt x="89749" y="274439"/>
                      <a:pt x="71462" y="274439"/>
                    </a:cubicBezTo>
                    <a:lnTo>
                      <a:pt x="71462" y="2744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8AD1809-734C-4736-9D6A-9A438DCB4B79}"/>
                  </a:ext>
                </a:extLst>
              </p:cNvPr>
              <p:cNvSpPr/>
              <p:nvPr/>
            </p:nvSpPr>
            <p:spPr>
              <a:xfrm>
                <a:off x="4781907" y="4179582"/>
                <a:ext cx="266700" cy="266700"/>
              </a:xfrm>
              <a:custGeom>
                <a:avLst/>
                <a:gdLst>
                  <a:gd name="connsiteX0" fmla="*/ 71461 w 266700"/>
                  <a:gd name="connsiteY0" fmla="*/ 274403 h 266700"/>
                  <a:gd name="connsiteX1" fmla="*/ 20979 w 266700"/>
                  <a:gd name="connsiteY1" fmla="*/ 253544 h 266700"/>
                  <a:gd name="connsiteX2" fmla="*/ 20884 w 266700"/>
                  <a:gd name="connsiteY2" fmla="*/ 152483 h 266700"/>
                  <a:gd name="connsiteX3" fmla="*/ 152233 w 266700"/>
                  <a:gd name="connsiteY3" fmla="*/ 20943 h 266700"/>
                  <a:gd name="connsiteX4" fmla="*/ 253198 w 266700"/>
                  <a:gd name="connsiteY4" fmla="*/ 20848 h 266700"/>
                  <a:gd name="connsiteX5" fmla="*/ 253294 w 266700"/>
                  <a:gd name="connsiteY5" fmla="*/ 121908 h 266700"/>
                  <a:gd name="connsiteX6" fmla="*/ 121944 w 266700"/>
                  <a:gd name="connsiteY6" fmla="*/ 253448 h 266700"/>
                  <a:gd name="connsiteX7" fmla="*/ 71461 w 266700"/>
                  <a:gd name="connsiteY7" fmla="*/ 274403 h 266700"/>
                  <a:gd name="connsiteX8" fmla="*/ 71461 w 266700"/>
                  <a:gd name="connsiteY8" fmla="*/ 274403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66700">
                    <a:moveTo>
                      <a:pt x="71461" y="274403"/>
                    </a:moveTo>
                    <a:cubicBezTo>
                      <a:pt x="53173" y="274403"/>
                      <a:pt x="34885" y="267450"/>
                      <a:pt x="20979" y="253544"/>
                    </a:cubicBezTo>
                    <a:cubicBezTo>
                      <a:pt x="-6929" y="225635"/>
                      <a:pt x="-7025" y="180391"/>
                      <a:pt x="20884" y="152483"/>
                    </a:cubicBezTo>
                    <a:lnTo>
                      <a:pt x="152233" y="20943"/>
                    </a:lnTo>
                    <a:cubicBezTo>
                      <a:pt x="180142" y="-6965"/>
                      <a:pt x="225290" y="-6965"/>
                      <a:pt x="253198" y="20848"/>
                    </a:cubicBezTo>
                    <a:cubicBezTo>
                      <a:pt x="281107" y="48756"/>
                      <a:pt x="281202" y="94000"/>
                      <a:pt x="253294" y="121908"/>
                    </a:cubicBezTo>
                    <a:lnTo>
                      <a:pt x="121944" y="253448"/>
                    </a:lnTo>
                    <a:cubicBezTo>
                      <a:pt x="108037" y="267450"/>
                      <a:pt x="89749" y="274403"/>
                      <a:pt x="71461" y="274403"/>
                    </a:cubicBezTo>
                    <a:lnTo>
                      <a:pt x="71461" y="27440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F5691AD-5F31-40D6-805D-1F62018FB98D}"/>
                  </a:ext>
                </a:extLst>
              </p:cNvPr>
              <p:cNvSpPr/>
              <p:nvPr/>
            </p:nvSpPr>
            <p:spPr>
              <a:xfrm>
                <a:off x="7596188" y="3066193"/>
                <a:ext cx="323850" cy="142875"/>
              </a:xfrm>
              <a:custGeom>
                <a:avLst/>
                <a:gdLst>
                  <a:gd name="connsiteX0" fmla="*/ 257175 w 323850"/>
                  <a:gd name="connsiteY0" fmla="*/ 142875 h 142875"/>
                  <a:gd name="connsiteX1" fmla="*/ 71438 w 323850"/>
                  <a:gd name="connsiteY1" fmla="*/ 142875 h 142875"/>
                  <a:gd name="connsiteX2" fmla="*/ 0 w 323850"/>
                  <a:gd name="connsiteY2" fmla="*/ 71438 h 142875"/>
                  <a:gd name="connsiteX3" fmla="*/ 71438 w 323850"/>
                  <a:gd name="connsiteY3" fmla="*/ 0 h 142875"/>
                  <a:gd name="connsiteX4" fmla="*/ 257175 w 323850"/>
                  <a:gd name="connsiteY4" fmla="*/ 0 h 142875"/>
                  <a:gd name="connsiteX5" fmla="*/ 328613 w 323850"/>
                  <a:gd name="connsiteY5" fmla="*/ 71438 h 142875"/>
                  <a:gd name="connsiteX6" fmla="*/ 257175 w 323850"/>
                  <a:gd name="connsiteY6" fmla="*/ 142875 h 142875"/>
                  <a:gd name="connsiteX7" fmla="*/ 257175 w 323850"/>
                  <a:gd name="connsiteY7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142875">
                    <a:moveTo>
                      <a:pt x="257175" y="142875"/>
                    </a:moveTo>
                    <a:lnTo>
                      <a:pt x="71438" y="142875"/>
                    </a:lnTo>
                    <a:cubicBezTo>
                      <a:pt x="32004" y="142875"/>
                      <a:pt x="0" y="110871"/>
                      <a:pt x="0" y="71438"/>
                    </a:cubicBezTo>
                    <a:cubicBezTo>
                      <a:pt x="0" y="32004"/>
                      <a:pt x="32004" y="0"/>
                      <a:pt x="71438" y="0"/>
                    </a:cubicBezTo>
                    <a:lnTo>
                      <a:pt x="257175" y="0"/>
                    </a:lnTo>
                    <a:cubicBezTo>
                      <a:pt x="296609" y="0"/>
                      <a:pt x="328613" y="32004"/>
                      <a:pt x="328613" y="71438"/>
                    </a:cubicBezTo>
                    <a:cubicBezTo>
                      <a:pt x="328613" y="110871"/>
                      <a:pt x="296609" y="142875"/>
                      <a:pt x="257175" y="142875"/>
                    </a:cubicBezTo>
                    <a:lnTo>
                      <a:pt x="257175" y="1428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2A1BA46-8B2D-4B0E-961D-0E323A90CA10}"/>
                  </a:ext>
                </a:extLst>
              </p:cNvPr>
              <p:cNvSpPr/>
              <p:nvPr/>
            </p:nvSpPr>
            <p:spPr>
              <a:xfrm>
                <a:off x="4267200" y="3066193"/>
                <a:ext cx="323850" cy="142875"/>
              </a:xfrm>
              <a:custGeom>
                <a:avLst/>
                <a:gdLst>
                  <a:gd name="connsiteX0" fmla="*/ 257175 w 323850"/>
                  <a:gd name="connsiteY0" fmla="*/ 142875 h 142875"/>
                  <a:gd name="connsiteX1" fmla="*/ 71438 w 323850"/>
                  <a:gd name="connsiteY1" fmla="*/ 142875 h 142875"/>
                  <a:gd name="connsiteX2" fmla="*/ 0 w 323850"/>
                  <a:gd name="connsiteY2" fmla="*/ 71438 h 142875"/>
                  <a:gd name="connsiteX3" fmla="*/ 71438 w 323850"/>
                  <a:gd name="connsiteY3" fmla="*/ 0 h 142875"/>
                  <a:gd name="connsiteX4" fmla="*/ 257175 w 323850"/>
                  <a:gd name="connsiteY4" fmla="*/ 0 h 142875"/>
                  <a:gd name="connsiteX5" fmla="*/ 328613 w 323850"/>
                  <a:gd name="connsiteY5" fmla="*/ 71438 h 142875"/>
                  <a:gd name="connsiteX6" fmla="*/ 257175 w 323850"/>
                  <a:gd name="connsiteY6" fmla="*/ 142875 h 142875"/>
                  <a:gd name="connsiteX7" fmla="*/ 257175 w 323850"/>
                  <a:gd name="connsiteY7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142875">
                    <a:moveTo>
                      <a:pt x="257175" y="142875"/>
                    </a:moveTo>
                    <a:lnTo>
                      <a:pt x="71438" y="142875"/>
                    </a:lnTo>
                    <a:cubicBezTo>
                      <a:pt x="32004" y="142875"/>
                      <a:pt x="0" y="110871"/>
                      <a:pt x="0" y="71438"/>
                    </a:cubicBezTo>
                    <a:cubicBezTo>
                      <a:pt x="0" y="32004"/>
                      <a:pt x="32004" y="0"/>
                      <a:pt x="71438" y="0"/>
                    </a:cubicBezTo>
                    <a:lnTo>
                      <a:pt x="257175" y="0"/>
                    </a:lnTo>
                    <a:cubicBezTo>
                      <a:pt x="296609" y="0"/>
                      <a:pt x="328613" y="32004"/>
                      <a:pt x="328613" y="71438"/>
                    </a:cubicBezTo>
                    <a:cubicBezTo>
                      <a:pt x="328613" y="110871"/>
                      <a:pt x="296609" y="142875"/>
                      <a:pt x="257175" y="142875"/>
                    </a:cubicBezTo>
                    <a:lnTo>
                      <a:pt x="257175" y="1428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2B48C52-CA70-4C1B-9ED8-11EE1AEBBD4D}"/>
                  </a:ext>
                </a:extLst>
              </p:cNvPr>
              <p:cNvSpPr/>
              <p:nvPr/>
            </p:nvSpPr>
            <p:spPr>
              <a:xfrm>
                <a:off x="5476113" y="2352103"/>
                <a:ext cx="1238250" cy="1562100"/>
              </a:xfrm>
              <a:custGeom>
                <a:avLst/>
                <a:gdLst>
                  <a:gd name="connsiteX0" fmla="*/ 936117 w 1238250"/>
                  <a:gd name="connsiteY0" fmla="*/ 863441 h 1562100"/>
                  <a:gd name="connsiteX1" fmla="*/ 1109663 w 1238250"/>
                  <a:gd name="connsiteY1" fmla="*/ 489776 h 1562100"/>
                  <a:gd name="connsiteX2" fmla="*/ 619887 w 1238250"/>
                  <a:gd name="connsiteY2" fmla="*/ 0 h 1562100"/>
                  <a:gd name="connsiteX3" fmla="*/ 130112 w 1238250"/>
                  <a:gd name="connsiteY3" fmla="*/ 489776 h 1562100"/>
                  <a:gd name="connsiteX4" fmla="*/ 303657 w 1238250"/>
                  <a:gd name="connsiteY4" fmla="*/ 863441 h 1562100"/>
                  <a:gd name="connsiteX5" fmla="*/ 0 w 1238250"/>
                  <a:gd name="connsiteY5" fmla="*/ 1294829 h 1562100"/>
                  <a:gd name="connsiteX6" fmla="*/ 0 w 1238250"/>
                  <a:gd name="connsiteY6" fmla="*/ 1499616 h 1562100"/>
                  <a:gd name="connsiteX7" fmla="*/ 71438 w 1238250"/>
                  <a:gd name="connsiteY7" fmla="*/ 1571054 h 1562100"/>
                  <a:gd name="connsiteX8" fmla="*/ 1168432 w 1238250"/>
                  <a:gd name="connsiteY8" fmla="*/ 1571054 h 1562100"/>
                  <a:gd name="connsiteX9" fmla="*/ 1239869 w 1238250"/>
                  <a:gd name="connsiteY9" fmla="*/ 1499616 h 1562100"/>
                  <a:gd name="connsiteX10" fmla="*/ 1239869 w 1238250"/>
                  <a:gd name="connsiteY10" fmla="*/ 1294829 h 1562100"/>
                  <a:gd name="connsiteX11" fmla="*/ 936117 w 1238250"/>
                  <a:gd name="connsiteY11" fmla="*/ 863441 h 1562100"/>
                  <a:gd name="connsiteX12" fmla="*/ 936117 w 1238250"/>
                  <a:gd name="connsiteY12" fmla="*/ 863441 h 1562100"/>
                  <a:gd name="connsiteX13" fmla="*/ 272987 w 1238250"/>
                  <a:gd name="connsiteY13" fmla="*/ 489776 h 1562100"/>
                  <a:gd name="connsiteX14" fmla="*/ 619887 w 1238250"/>
                  <a:gd name="connsiteY14" fmla="*/ 142875 h 1562100"/>
                  <a:gd name="connsiteX15" fmla="*/ 966788 w 1238250"/>
                  <a:gd name="connsiteY15" fmla="*/ 489776 h 1562100"/>
                  <a:gd name="connsiteX16" fmla="*/ 619887 w 1238250"/>
                  <a:gd name="connsiteY16" fmla="*/ 836676 h 1562100"/>
                  <a:gd name="connsiteX17" fmla="*/ 272987 w 1238250"/>
                  <a:gd name="connsiteY17" fmla="*/ 489776 h 1562100"/>
                  <a:gd name="connsiteX18" fmla="*/ 272987 w 1238250"/>
                  <a:gd name="connsiteY18" fmla="*/ 489776 h 1562100"/>
                  <a:gd name="connsiteX19" fmla="*/ 1096994 w 1238250"/>
                  <a:gd name="connsiteY19" fmla="*/ 1428274 h 1562100"/>
                  <a:gd name="connsiteX20" fmla="*/ 142780 w 1238250"/>
                  <a:gd name="connsiteY20" fmla="*/ 1428274 h 1562100"/>
                  <a:gd name="connsiteX21" fmla="*/ 142780 w 1238250"/>
                  <a:gd name="connsiteY21" fmla="*/ 1294829 h 1562100"/>
                  <a:gd name="connsiteX22" fmla="*/ 458057 w 1238250"/>
                  <a:gd name="connsiteY22" fmla="*/ 979551 h 1562100"/>
                  <a:gd name="connsiteX23" fmla="*/ 781622 w 1238250"/>
                  <a:gd name="connsiteY23" fmla="*/ 979551 h 1562100"/>
                  <a:gd name="connsiteX24" fmla="*/ 1096899 w 1238250"/>
                  <a:gd name="connsiteY24" fmla="*/ 1294829 h 1562100"/>
                  <a:gd name="connsiteX25" fmla="*/ 1096899 w 1238250"/>
                  <a:gd name="connsiteY25" fmla="*/ 1428274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8250" h="1562100">
                    <a:moveTo>
                      <a:pt x="936117" y="863441"/>
                    </a:moveTo>
                    <a:cubicBezTo>
                      <a:pt x="1042226" y="773525"/>
                      <a:pt x="1109663" y="639413"/>
                      <a:pt x="1109663" y="489776"/>
                    </a:cubicBezTo>
                    <a:cubicBezTo>
                      <a:pt x="1109663" y="219742"/>
                      <a:pt x="889921" y="0"/>
                      <a:pt x="619887" y="0"/>
                    </a:cubicBezTo>
                    <a:cubicBezTo>
                      <a:pt x="349853" y="0"/>
                      <a:pt x="130112" y="219742"/>
                      <a:pt x="130112" y="489776"/>
                    </a:cubicBezTo>
                    <a:cubicBezTo>
                      <a:pt x="130112" y="639413"/>
                      <a:pt x="197549" y="773525"/>
                      <a:pt x="303657" y="863441"/>
                    </a:cubicBezTo>
                    <a:cubicBezTo>
                      <a:pt x="126778" y="926973"/>
                      <a:pt x="0" y="1096423"/>
                      <a:pt x="0" y="1294829"/>
                    </a:cubicBezTo>
                    <a:lnTo>
                      <a:pt x="0" y="1499616"/>
                    </a:lnTo>
                    <a:cubicBezTo>
                      <a:pt x="0" y="1539050"/>
                      <a:pt x="32004" y="1571054"/>
                      <a:pt x="71438" y="1571054"/>
                    </a:cubicBezTo>
                    <a:lnTo>
                      <a:pt x="1168432" y="1571054"/>
                    </a:lnTo>
                    <a:cubicBezTo>
                      <a:pt x="1207865" y="1571054"/>
                      <a:pt x="1239869" y="1539050"/>
                      <a:pt x="1239869" y="1499616"/>
                    </a:cubicBezTo>
                    <a:lnTo>
                      <a:pt x="1239869" y="1294829"/>
                    </a:lnTo>
                    <a:cubicBezTo>
                      <a:pt x="1239869" y="1096423"/>
                      <a:pt x="1112996" y="926973"/>
                      <a:pt x="936117" y="863441"/>
                    </a:cubicBezTo>
                    <a:lnTo>
                      <a:pt x="936117" y="863441"/>
                    </a:lnTo>
                    <a:close/>
                    <a:moveTo>
                      <a:pt x="272987" y="489776"/>
                    </a:moveTo>
                    <a:cubicBezTo>
                      <a:pt x="272987" y="298514"/>
                      <a:pt x="428625" y="142875"/>
                      <a:pt x="619887" y="142875"/>
                    </a:cubicBezTo>
                    <a:cubicBezTo>
                      <a:pt x="811149" y="142875"/>
                      <a:pt x="966788" y="298418"/>
                      <a:pt x="966788" y="489776"/>
                    </a:cubicBezTo>
                    <a:cubicBezTo>
                      <a:pt x="966788" y="681038"/>
                      <a:pt x="811149" y="836676"/>
                      <a:pt x="619887" y="836676"/>
                    </a:cubicBezTo>
                    <a:cubicBezTo>
                      <a:pt x="428625" y="836676"/>
                      <a:pt x="272987" y="681038"/>
                      <a:pt x="272987" y="489776"/>
                    </a:cubicBezTo>
                    <a:lnTo>
                      <a:pt x="272987" y="489776"/>
                    </a:lnTo>
                    <a:close/>
                    <a:moveTo>
                      <a:pt x="1096994" y="1428274"/>
                    </a:moveTo>
                    <a:lnTo>
                      <a:pt x="142780" y="1428274"/>
                    </a:lnTo>
                    <a:lnTo>
                      <a:pt x="142780" y="1294829"/>
                    </a:lnTo>
                    <a:cubicBezTo>
                      <a:pt x="142780" y="1120997"/>
                      <a:pt x="284226" y="979551"/>
                      <a:pt x="458057" y="979551"/>
                    </a:cubicBezTo>
                    <a:lnTo>
                      <a:pt x="781622" y="979551"/>
                    </a:lnTo>
                    <a:cubicBezTo>
                      <a:pt x="955453" y="979551"/>
                      <a:pt x="1096899" y="1120997"/>
                      <a:pt x="1096899" y="1294829"/>
                    </a:cubicBezTo>
                    <a:lnTo>
                      <a:pt x="1096899" y="14282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EB89B05-8343-45F6-9CA0-E1142F52541A}"/>
                  </a:ext>
                </a:extLst>
              </p:cNvPr>
              <p:cNvSpPr/>
              <p:nvPr/>
            </p:nvSpPr>
            <p:spPr>
              <a:xfrm>
                <a:off x="7300271" y="3066485"/>
                <a:ext cx="133350" cy="133350"/>
              </a:xfrm>
              <a:custGeom>
                <a:avLst/>
                <a:gdLst>
                  <a:gd name="connsiteX0" fmla="*/ 71222 w 133350"/>
                  <a:gd name="connsiteY0" fmla="*/ 142583 h 133350"/>
                  <a:gd name="connsiteX1" fmla="*/ 4070 w 133350"/>
                  <a:gd name="connsiteY1" fmla="*/ 95244 h 133350"/>
                  <a:gd name="connsiteX2" fmla="*/ 25025 w 133350"/>
                  <a:gd name="connsiteY2" fmla="*/ 16757 h 133350"/>
                  <a:gd name="connsiteX3" fmla="*/ 108941 w 133350"/>
                  <a:gd name="connsiteY3" fmla="*/ 10566 h 133350"/>
                  <a:gd name="connsiteX4" fmla="*/ 141325 w 133350"/>
                  <a:gd name="connsiteY4" fmla="*/ 85242 h 133350"/>
                  <a:gd name="connsiteX5" fmla="*/ 71222 w 133350"/>
                  <a:gd name="connsiteY5" fmla="*/ 142583 h 133350"/>
                  <a:gd name="connsiteX6" fmla="*/ 71222 w 133350"/>
                  <a:gd name="connsiteY6" fmla="*/ 14258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350" h="133350">
                    <a:moveTo>
                      <a:pt x="71222" y="142583"/>
                    </a:moveTo>
                    <a:cubicBezTo>
                      <a:pt x="41408" y="142583"/>
                      <a:pt x="14072" y="123342"/>
                      <a:pt x="4070" y="95244"/>
                    </a:cubicBezTo>
                    <a:cubicBezTo>
                      <a:pt x="-5741" y="67526"/>
                      <a:pt x="2546" y="35712"/>
                      <a:pt x="25025" y="16757"/>
                    </a:cubicBezTo>
                    <a:cubicBezTo>
                      <a:pt x="48457" y="-3055"/>
                      <a:pt x="82842" y="-5531"/>
                      <a:pt x="108941" y="10566"/>
                    </a:cubicBezTo>
                    <a:cubicBezTo>
                      <a:pt x="133991" y="26092"/>
                      <a:pt x="147041" y="56286"/>
                      <a:pt x="141325" y="85242"/>
                    </a:cubicBezTo>
                    <a:cubicBezTo>
                      <a:pt x="134658" y="118199"/>
                      <a:pt x="104750" y="142583"/>
                      <a:pt x="71222" y="142583"/>
                    </a:cubicBezTo>
                    <a:lnTo>
                      <a:pt x="71222" y="142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87BFE6B-1F3D-4D23-BAD4-C4BA5602CC5B}"/>
                  </a:ext>
                </a:extLst>
              </p:cNvPr>
              <p:cNvSpPr/>
              <p:nvPr/>
            </p:nvSpPr>
            <p:spPr>
              <a:xfrm>
                <a:off x="4748213" y="1839754"/>
                <a:ext cx="2657475" cy="3190875"/>
              </a:xfrm>
              <a:custGeom>
                <a:avLst/>
                <a:gdLst>
                  <a:gd name="connsiteX0" fmla="*/ 2610231 w 2657475"/>
                  <a:gd name="connsiteY0" fmla="*/ 1548956 h 3190875"/>
                  <a:gd name="connsiteX1" fmla="*/ 2524792 w 2657475"/>
                  <a:gd name="connsiteY1" fmla="*/ 1602962 h 3190875"/>
                  <a:gd name="connsiteX2" fmla="*/ 1604105 w 2657475"/>
                  <a:gd name="connsiteY2" fmla="*/ 2478596 h 3190875"/>
                  <a:gd name="connsiteX3" fmla="*/ 1551432 w 2657475"/>
                  <a:gd name="connsiteY3" fmla="*/ 2547556 h 3190875"/>
                  <a:gd name="connsiteX4" fmla="*/ 1551432 w 2657475"/>
                  <a:gd name="connsiteY4" fmla="*/ 2729579 h 3190875"/>
                  <a:gd name="connsiteX5" fmla="*/ 1144238 w 2657475"/>
                  <a:gd name="connsiteY5" fmla="*/ 2729579 h 3190875"/>
                  <a:gd name="connsiteX6" fmla="*/ 1144238 w 2657475"/>
                  <a:gd name="connsiteY6" fmla="*/ 2547556 h 3190875"/>
                  <a:gd name="connsiteX7" fmla="*/ 1091565 w 2657475"/>
                  <a:gd name="connsiteY7" fmla="*/ 2478596 h 3190875"/>
                  <a:gd name="connsiteX8" fmla="*/ 142875 w 2657475"/>
                  <a:gd name="connsiteY8" fmla="*/ 1347121 h 3190875"/>
                  <a:gd name="connsiteX9" fmla="*/ 1347788 w 2657475"/>
                  <a:gd name="connsiteY9" fmla="*/ 142875 h 3190875"/>
                  <a:gd name="connsiteX10" fmla="*/ 2500313 w 2657475"/>
                  <a:gd name="connsiteY10" fmla="*/ 994505 h 3190875"/>
                  <a:gd name="connsiteX11" fmla="*/ 2589466 w 2657475"/>
                  <a:gd name="connsiteY11" fmla="*/ 1041940 h 3190875"/>
                  <a:gd name="connsiteX12" fmla="*/ 2636901 w 2657475"/>
                  <a:gd name="connsiteY12" fmla="*/ 952691 h 3190875"/>
                  <a:gd name="connsiteX13" fmla="*/ 2156746 w 2657475"/>
                  <a:gd name="connsiteY13" fmla="*/ 269558 h 3190875"/>
                  <a:gd name="connsiteX14" fmla="*/ 1347788 w 2657475"/>
                  <a:gd name="connsiteY14" fmla="*/ 0 h 3190875"/>
                  <a:gd name="connsiteX15" fmla="*/ 0 w 2657475"/>
                  <a:gd name="connsiteY15" fmla="*/ 1347121 h 3190875"/>
                  <a:gd name="connsiteX16" fmla="*/ 272891 w 2657475"/>
                  <a:gd name="connsiteY16" fmla="*/ 2132933 h 3190875"/>
                  <a:gd name="connsiteX17" fmla="*/ 1001363 w 2657475"/>
                  <a:gd name="connsiteY17" fmla="*/ 2601182 h 3190875"/>
                  <a:gd name="connsiteX18" fmla="*/ 1001363 w 2657475"/>
                  <a:gd name="connsiteY18" fmla="*/ 2729484 h 3190875"/>
                  <a:gd name="connsiteX19" fmla="*/ 1000411 w 2657475"/>
                  <a:gd name="connsiteY19" fmla="*/ 2729484 h 3190875"/>
                  <a:gd name="connsiteX20" fmla="*/ 928973 w 2657475"/>
                  <a:gd name="connsiteY20" fmla="*/ 2800922 h 3190875"/>
                  <a:gd name="connsiteX21" fmla="*/ 1000411 w 2657475"/>
                  <a:gd name="connsiteY21" fmla="*/ 2872359 h 3190875"/>
                  <a:gd name="connsiteX22" fmla="*/ 1001363 w 2657475"/>
                  <a:gd name="connsiteY22" fmla="*/ 2872359 h 3190875"/>
                  <a:gd name="connsiteX23" fmla="*/ 1001363 w 2657475"/>
                  <a:gd name="connsiteY23" fmla="*/ 3125438 h 3190875"/>
                  <a:gd name="connsiteX24" fmla="*/ 1072801 w 2657475"/>
                  <a:gd name="connsiteY24" fmla="*/ 3196876 h 3190875"/>
                  <a:gd name="connsiteX25" fmla="*/ 1622870 w 2657475"/>
                  <a:gd name="connsiteY25" fmla="*/ 3196876 h 3190875"/>
                  <a:gd name="connsiteX26" fmla="*/ 1694307 w 2657475"/>
                  <a:gd name="connsiteY26" fmla="*/ 3125438 h 3190875"/>
                  <a:gd name="connsiteX27" fmla="*/ 1694307 w 2657475"/>
                  <a:gd name="connsiteY27" fmla="*/ 2872359 h 3190875"/>
                  <a:gd name="connsiteX28" fmla="*/ 1695260 w 2657475"/>
                  <a:gd name="connsiteY28" fmla="*/ 2872359 h 3190875"/>
                  <a:gd name="connsiteX29" fmla="*/ 1766697 w 2657475"/>
                  <a:gd name="connsiteY29" fmla="*/ 2800922 h 3190875"/>
                  <a:gd name="connsiteX30" fmla="*/ 1695260 w 2657475"/>
                  <a:gd name="connsiteY30" fmla="*/ 2729484 h 3190875"/>
                  <a:gd name="connsiteX31" fmla="*/ 1694307 w 2657475"/>
                  <a:gd name="connsiteY31" fmla="*/ 2729484 h 3190875"/>
                  <a:gd name="connsiteX32" fmla="*/ 1694307 w 2657475"/>
                  <a:gd name="connsiteY32" fmla="*/ 2601182 h 3190875"/>
                  <a:gd name="connsiteX33" fmla="*/ 2664143 w 2657475"/>
                  <a:gd name="connsiteY33" fmla="*/ 1634300 h 3190875"/>
                  <a:gd name="connsiteX34" fmla="*/ 2610231 w 2657475"/>
                  <a:gd name="connsiteY34" fmla="*/ 1548956 h 3190875"/>
                  <a:gd name="connsiteX35" fmla="*/ 2610231 w 2657475"/>
                  <a:gd name="connsiteY35" fmla="*/ 1548956 h 3190875"/>
                  <a:gd name="connsiteX36" fmla="*/ 1551337 w 2657475"/>
                  <a:gd name="connsiteY36" fmla="*/ 3054096 h 3190875"/>
                  <a:gd name="connsiteX37" fmla="*/ 1144143 w 2657475"/>
                  <a:gd name="connsiteY37" fmla="*/ 3054096 h 3190875"/>
                  <a:gd name="connsiteX38" fmla="*/ 1144143 w 2657475"/>
                  <a:gd name="connsiteY38" fmla="*/ 2872454 h 3190875"/>
                  <a:gd name="connsiteX39" fmla="*/ 1551337 w 2657475"/>
                  <a:gd name="connsiteY39" fmla="*/ 2872454 h 3190875"/>
                  <a:gd name="connsiteX40" fmla="*/ 1551337 w 2657475"/>
                  <a:gd name="connsiteY40" fmla="*/ 3054096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57475" h="3190875">
                    <a:moveTo>
                      <a:pt x="2610231" y="1548956"/>
                    </a:moveTo>
                    <a:cubicBezTo>
                      <a:pt x="2571655" y="1540288"/>
                      <a:pt x="2533460" y="1564481"/>
                      <a:pt x="2524792" y="1602962"/>
                    </a:cubicBezTo>
                    <a:cubicBezTo>
                      <a:pt x="2429447" y="2025872"/>
                      <a:pt x="2093881" y="2345055"/>
                      <a:pt x="1604105" y="2478596"/>
                    </a:cubicBezTo>
                    <a:cubicBezTo>
                      <a:pt x="1573054" y="2487073"/>
                      <a:pt x="1551432" y="2515362"/>
                      <a:pt x="1551432" y="2547556"/>
                    </a:cubicBezTo>
                    <a:lnTo>
                      <a:pt x="1551432" y="2729579"/>
                    </a:lnTo>
                    <a:lnTo>
                      <a:pt x="1144238" y="2729579"/>
                    </a:lnTo>
                    <a:lnTo>
                      <a:pt x="1144238" y="2547556"/>
                    </a:lnTo>
                    <a:cubicBezTo>
                      <a:pt x="1144238" y="2515362"/>
                      <a:pt x="1122617" y="2487073"/>
                      <a:pt x="1091565" y="2478596"/>
                    </a:cubicBezTo>
                    <a:cubicBezTo>
                      <a:pt x="497491" y="2316480"/>
                      <a:pt x="142875" y="1893570"/>
                      <a:pt x="142875" y="1347121"/>
                    </a:cubicBezTo>
                    <a:cubicBezTo>
                      <a:pt x="142875" y="683133"/>
                      <a:pt x="683419" y="142875"/>
                      <a:pt x="1347788" y="142875"/>
                    </a:cubicBezTo>
                    <a:cubicBezTo>
                      <a:pt x="1881283" y="142875"/>
                      <a:pt x="2344388" y="485108"/>
                      <a:pt x="2500313" y="994505"/>
                    </a:cubicBezTo>
                    <a:cubicBezTo>
                      <a:pt x="2511838" y="1032224"/>
                      <a:pt x="2551843" y="1053465"/>
                      <a:pt x="2589466" y="1041940"/>
                    </a:cubicBezTo>
                    <a:cubicBezTo>
                      <a:pt x="2627186" y="1030415"/>
                      <a:pt x="2648426" y="990410"/>
                      <a:pt x="2636901" y="952691"/>
                    </a:cubicBezTo>
                    <a:cubicBezTo>
                      <a:pt x="2554224" y="682657"/>
                      <a:pt x="2383727" y="440055"/>
                      <a:pt x="2156746" y="269558"/>
                    </a:cubicBezTo>
                    <a:cubicBezTo>
                      <a:pt x="1921955" y="93155"/>
                      <a:pt x="1642205" y="0"/>
                      <a:pt x="1347788" y="0"/>
                    </a:cubicBezTo>
                    <a:cubicBezTo>
                      <a:pt x="604552" y="0"/>
                      <a:pt x="0" y="604361"/>
                      <a:pt x="0" y="1347121"/>
                    </a:cubicBezTo>
                    <a:cubicBezTo>
                      <a:pt x="0" y="1640681"/>
                      <a:pt x="94393" y="1912525"/>
                      <a:pt x="272891" y="2132933"/>
                    </a:cubicBezTo>
                    <a:cubicBezTo>
                      <a:pt x="446723" y="2347627"/>
                      <a:pt x="697802" y="2508790"/>
                      <a:pt x="1001363" y="2601182"/>
                    </a:cubicBezTo>
                    <a:lnTo>
                      <a:pt x="1001363" y="2729484"/>
                    </a:lnTo>
                    <a:lnTo>
                      <a:pt x="1000411" y="2729484"/>
                    </a:lnTo>
                    <a:cubicBezTo>
                      <a:pt x="960977" y="2729484"/>
                      <a:pt x="928973" y="2761488"/>
                      <a:pt x="928973" y="2800922"/>
                    </a:cubicBezTo>
                    <a:cubicBezTo>
                      <a:pt x="928973" y="2840355"/>
                      <a:pt x="960977" y="2872359"/>
                      <a:pt x="1000411" y="2872359"/>
                    </a:cubicBezTo>
                    <a:lnTo>
                      <a:pt x="1001363" y="2872359"/>
                    </a:lnTo>
                    <a:lnTo>
                      <a:pt x="1001363" y="3125438"/>
                    </a:lnTo>
                    <a:cubicBezTo>
                      <a:pt x="1001363" y="3164872"/>
                      <a:pt x="1033272" y="3196876"/>
                      <a:pt x="1072801" y="3196876"/>
                    </a:cubicBezTo>
                    <a:lnTo>
                      <a:pt x="1622870" y="3196876"/>
                    </a:lnTo>
                    <a:cubicBezTo>
                      <a:pt x="1662398" y="3196876"/>
                      <a:pt x="1694307" y="3164872"/>
                      <a:pt x="1694307" y="3125438"/>
                    </a:cubicBezTo>
                    <a:lnTo>
                      <a:pt x="1694307" y="2872359"/>
                    </a:lnTo>
                    <a:lnTo>
                      <a:pt x="1695260" y="2872359"/>
                    </a:lnTo>
                    <a:cubicBezTo>
                      <a:pt x="1734693" y="2872359"/>
                      <a:pt x="1766697" y="2840355"/>
                      <a:pt x="1766697" y="2800922"/>
                    </a:cubicBezTo>
                    <a:cubicBezTo>
                      <a:pt x="1766697" y="2761488"/>
                      <a:pt x="1734693" y="2729484"/>
                      <a:pt x="1695260" y="2729484"/>
                    </a:cubicBezTo>
                    <a:lnTo>
                      <a:pt x="1694307" y="2729484"/>
                    </a:lnTo>
                    <a:lnTo>
                      <a:pt x="1694307" y="2601182"/>
                    </a:lnTo>
                    <a:cubicBezTo>
                      <a:pt x="2208181" y="2444877"/>
                      <a:pt x="2560320" y="2094833"/>
                      <a:pt x="2664143" y="1634300"/>
                    </a:cubicBezTo>
                    <a:cubicBezTo>
                      <a:pt x="2672810" y="1595819"/>
                      <a:pt x="2648617" y="1557623"/>
                      <a:pt x="2610231" y="1548956"/>
                    </a:cubicBezTo>
                    <a:lnTo>
                      <a:pt x="2610231" y="1548956"/>
                    </a:lnTo>
                    <a:close/>
                    <a:moveTo>
                      <a:pt x="1551337" y="3054096"/>
                    </a:moveTo>
                    <a:lnTo>
                      <a:pt x="1144143" y="3054096"/>
                    </a:lnTo>
                    <a:lnTo>
                      <a:pt x="1144143" y="2872454"/>
                    </a:lnTo>
                    <a:lnTo>
                      <a:pt x="1551337" y="2872454"/>
                    </a:lnTo>
                    <a:lnTo>
                      <a:pt x="1551337" y="30540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A2013-8789-F341-8C35-D41575048003}"/>
              </a:ext>
            </a:extLst>
          </p:cNvPr>
          <p:cNvGrpSpPr/>
          <p:nvPr/>
        </p:nvGrpSpPr>
        <p:grpSpPr>
          <a:xfrm>
            <a:off x="10321945" y="1510941"/>
            <a:ext cx="697927" cy="695980"/>
            <a:chOff x="10321945" y="1510941"/>
            <a:chExt cx="697927" cy="695980"/>
          </a:xfrm>
        </p:grpSpPr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D7E4A1C-2832-6D48-B882-4A1603017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45" y="1510941"/>
              <a:ext cx="697927" cy="695980"/>
            </a:xfrm>
            <a:custGeom>
              <a:avLst/>
              <a:gdLst>
                <a:gd name="T0" fmla="*/ 45 w 298"/>
                <a:gd name="T1" fmla="*/ 229 h 297"/>
                <a:gd name="T2" fmla="*/ 230 w 298"/>
                <a:gd name="T3" fmla="*/ 252 h 297"/>
                <a:gd name="T4" fmla="*/ 253 w 298"/>
                <a:gd name="T5" fmla="*/ 68 h 297"/>
                <a:gd name="T6" fmla="*/ 69 w 298"/>
                <a:gd name="T7" fmla="*/ 44 h 297"/>
                <a:gd name="T8" fmla="*/ 45 w 298"/>
                <a:gd name="T9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7">
                  <a:moveTo>
                    <a:pt x="45" y="229"/>
                  </a:moveTo>
                  <a:cubicBezTo>
                    <a:pt x="90" y="286"/>
                    <a:pt x="172" y="297"/>
                    <a:pt x="230" y="252"/>
                  </a:cubicBezTo>
                  <a:cubicBezTo>
                    <a:pt x="287" y="208"/>
                    <a:pt x="298" y="125"/>
                    <a:pt x="253" y="68"/>
                  </a:cubicBezTo>
                  <a:cubicBezTo>
                    <a:pt x="209" y="10"/>
                    <a:pt x="126" y="0"/>
                    <a:pt x="69" y="44"/>
                  </a:cubicBezTo>
                  <a:cubicBezTo>
                    <a:pt x="11" y="89"/>
                    <a:pt x="0" y="171"/>
                    <a:pt x="45" y="229"/>
                  </a:cubicBezTo>
                  <a:close/>
                </a:path>
              </a:pathLst>
            </a:custGeom>
            <a:solidFill>
              <a:srgbClr val="669AA8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innerShdw blurRad="114300">
                <a:schemeClr val="accent1">
                  <a:lumMod val="50000"/>
                  <a:alpha val="44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: Shape 58">
              <a:extLst>
                <a:ext uri="{FF2B5EF4-FFF2-40B4-BE49-F238E27FC236}">
                  <a16:creationId xmlns:a16="http://schemas.microsoft.com/office/drawing/2014/main" id="{5588F524-BD77-964F-B446-88E946F90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2294" y="1725797"/>
              <a:ext cx="287995" cy="288000"/>
            </a:xfrm>
            <a:custGeom>
              <a:avLst/>
              <a:gdLst>
                <a:gd name="connsiteX0" fmla="*/ 1335249 w 4876688"/>
                <a:gd name="connsiteY0" fmla="*/ 3000147 h 4876795"/>
                <a:gd name="connsiteX1" fmla="*/ 2050219 w 4876688"/>
                <a:gd name="connsiteY1" fmla="*/ 3613058 h 4876795"/>
                <a:gd name="connsiteX2" fmla="*/ 2027597 w 4876688"/>
                <a:gd name="connsiteY2" fmla="*/ 3577563 h 4876795"/>
                <a:gd name="connsiteX3" fmla="*/ 1822996 w 4876688"/>
                <a:gd name="connsiteY3" fmla="*/ 3000147 h 4876795"/>
                <a:gd name="connsiteX4" fmla="*/ 3053693 w 4876688"/>
                <a:gd name="connsiteY4" fmla="*/ 3000072 h 4876795"/>
                <a:gd name="connsiteX5" fmla="*/ 2849128 w 4876688"/>
                <a:gd name="connsiteY5" fmla="*/ 3577525 h 4876795"/>
                <a:gd name="connsiteX6" fmla="*/ 2826507 w 4876688"/>
                <a:gd name="connsiteY6" fmla="*/ 3613021 h 4876795"/>
                <a:gd name="connsiteX7" fmla="*/ 3541477 w 4876688"/>
                <a:gd name="connsiteY7" fmla="*/ 3000072 h 4876795"/>
                <a:gd name="connsiteX8" fmla="*/ 2017328 w 4876688"/>
                <a:gd name="connsiteY8" fmla="*/ 3000072 h 4876795"/>
                <a:gd name="connsiteX9" fmla="*/ 2438363 w 4876688"/>
                <a:gd name="connsiteY9" fmla="*/ 3676422 h 4876795"/>
                <a:gd name="connsiteX10" fmla="*/ 2859360 w 4876688"/>
                <a:gd name="connsiteY10" fmla="*/ 3000072 h 4876795"/>
                <a:gd name="connsiteX11" fmla="*/ 3080891 w 4876688"/>
                <a:gd name="connsiteY11" fmla="*/ 2047684 h 4876795"/>
                <a:gd name="connsiteX12" fmla="*/ 3105076 w 4876688"/>
                <a:gd name="connsiteY12" fmla="*/ 2438209 h 4876795"/>
                <a:gd name="connsiteX13" fmla="*/ 3083235 w 4876688"/>
                <a:gd name="connsiteY13" fmla="*/ 2809684 h 4876795"/>
                <a:gd name="connsiteX14" fmla="*/ 3619612 w 4876688"/>
                <a:gd name="connsiteY14" fmla="*/ 2809684 h 4876795"/>
                <a:gd name="connsiteX15" fmla="*/ 3676576 w 4876688"/>
                <a:gd name="connsiteY15" fmla="*/ 2438209 h 4876795"/>
                <a:gd name="connsiteX16" fmla="*/ 3613398 w 4876688"/>
                <a:gd name="connsiteY16" fmla="*/ 2047684 h 4876795"/>
                <a:gd name="connsiteX17" fmla="*/ 1914488 w 4876688"/>
                <a:gd name="connsiteY17" fmla="*/ 1866709 h 4876795"/>
                <a:gd name="connsiteX18" fmla="*/ 2009738 w 4876688"/>
                <a:gd name="connsiteY18" fmla="*/ 1961959 h 4876795"/>
                <a:gd name="connsiteX19" fmla="*/ 1914488 w 4876688"/>
                <a:gd name="connsiteY19" fmla="*/ 2057209 h 4876795"/>
                <a:gd name="connsiteX20" fmla="*/ 1819238 w 4876688"/>
                <a:gd name="connsiteY20" fmla="*/ 1961959 h 4876795"/>
                <a:gd name="connsiteX21" fmla="*/ 1914488 w 4876688"/>
                <a:gd name="connsiteY21" fmla="*/ 1866709 h 4876795"/>
                <a:gd name="connsiteX22" fmla="*/ 2828181 w 4876688"/>
                <a:gd name="connsiteY22" fmla="*/ 1264327 h 4876795"/>
                <a:gd name="connsiteX23" fmla="*/ 3050084 w 4876688"/>
                <a:gd name="connsiteY23" fmla="*/ 1857184 h 4876795"/>
                <a:gd name="connsiteX24" fmla="*/ 3531394 w 4876688"/>
                <a:gd name="connsiteY24" fmla="*/ 1857184 h 4876795"/>
                <a:gd name="connsiteX25" fmla="*/ 2828181 w 4876688"/>
                <a:gd name="connsiteY25" fmla="*/ 1264327 h 4876795"/>
                <a:gd name="connsiteX26" fmla="*/ 2438363 w 4876688"/>
                <a:gd name="connsiteY26" fmla="*/ 1199959 h 4876795"/>
                <a:gd name="connsiteX27" fmla="*/ 2087166 w 4876688"/>
                <a:gd name="connsiteY27" fmla="*/ 1621775 h 4876795"/>
                <a:gd name="connsiteX28" fmla="*/ 1965610 w 4876688"/>
                <a:gd name="connsiteY28" fmla="*/ 1679818 h 4876795"/>
                <a:gd name="connsiteX29" fmla="*/ 1907530 w 4876688"/>
                <a:gd name="connsiteY29" fmla="*/ 1558262 h 4876795"/>
                <a:gd name="connsiteX30" fmla="*/ 2051968 w 4876688"/>
                <a:gd name="connsiteY30" fmla="*/ 1261760 h 4876795"/>
                <a:gd name="connsiteX31" fmla="*/ 1345183 w 4876688"/>
                <a:gd name="connsiteY31" fmla="*/ 1857184 h 4876795"/>
                <a:gd name="connsiteX32" fmla="*/ 1533674 w 4876688"/>
                <a:gd name="connsiteY32" fmla="*/ 1857184 h 4876795"/>
                <a:gd name="connsiteX33" fmla="*/ 1628924 w 4876688"/>
                <a:gd name="connsiteY33" fmla="*/ 1952434 h 4876795"/>
                <a:gd name="connsiteX34" fmla="*/ 1533674 w 4876688"/>
                <a:gd name="connsiteY34" fmla="*/ 2047684 h 4876795"/>
                <a:gd name="connsiteX35" fmla="*/ 1263290 w 4876688"/>
                <a:gd name="connsiteY35" fmla="*/ 2047684 h 4876795"/>
                <a:gd name="connsiteX36" fmla="*/ 1200113 w 4876688"/>
                <a:gd name="connsiteY36" fmla="*/ 2438209 h 4876795"/>
                <a:gd name="connsiteX37" fmla="*/ 1257114 w 4876688"/>
                <a:gd name="connsiteY37" fmla="*/ 2809684 h 4876795"/>
                <a:gd name="connsiteX38" fmla="*/ 1793453 w 4876688"/>
                <a:gd name="connsiteY38" fmla="*/ 2809684 h 4876795"/>
                <a:gd name="connsiteX39" fmla="*/ 1771613 w 4876688"/>
                <a:gd name="connsiteY39" fmla="*/ 2438209 h 4876795"/>
                <a:gd name="connsiteX40" fmla="*/ 1773175 w 4876688"/>
                <a:gd name="connsiteY40" fmla="*/ 2337117 h 4876795"/>
                <a:gd name="connsiteX41" fmla="*/ 1871476 w 4876688"/>
                <a:gd name="connsiteY41" fmla="*/ 2244993 h 4876795"/>
                <a:gd name="connsiteX42" fmla="*/ 1963601 w 4876688"/>
                <a:gd name="connsiteY42" fmla="*/ 2343256 h 4876795"/>
                <a:gd name="connsiteX43" fmla="*/ 1962113 w 4876688"/>
                <a:gd name="connsiteY43" fmla="*/ 2438209 h 4876795"/>
                <a:gd name="connsiteX44" fmla="*/ 1985516 w 4876688"/>
                <a:gd name="connsiteY44" fmla="*/ 2809684 h 4876795"/>
                <a:gd name="connsiteX45" fmla="*/ 2891210 w 4876688"/>
                <a:gd name="connsiteY45" fmla="*/ 2809684 h 4876795"/>
                <a:gd name="connsiteX46" fmla="*/ 2914576 w 4876688"/>
                <a:gd name="connsiteY46" fmla="*/ 2438209 h 4876795"/>
                <a:gd name="connsiteX47" fmla="*/ 2888717 w 4876688"/>
                <a:gd name="connsiteY47" fmla="*/ 2047684 h 4876795"/>
                <a:gd name="connsiteX48" fmla="*/ 2295302 w 4876688"/>
                <a:gd name="connsiteY48" fmla="*/ 2047684 h 4876795"/>
                <a:gd name="connsiteX49" fmla="*/ 2200052 w 4876688"/>
                <a:gd name="connsiteY49" fmla="*/ 1952434 h 4876795"/>
                <a:gd name="connsiteX50" fmla="*/ 2295302 w 4876688"/>
                <a:gd name="connsiteY50" fmla="*/ 1857184 h 4876795"/>
                <a:gd name="connsiteX51" fmla="*/ 2855379 w 4876688"/>
                <a:gd name="connsiteY51" fmla="*/ 1857184 h 4876795"/>
                <a:gd name="connsiteX52" fmla="*/ 2438363 w 4876688"/>
                <a:gd name="connsiteY52" fmla="*/ 1199959 h 4876795"/>
                <a:gd name="connsiteX53" fmla="*/ 2438363 w 4876688"/>
                <a:gd name="connsiteY53" fmla="*/ 1009459 h 4876795"/>
                <a:gd name="connsiteX54" fmla="*/ 3867076 w 4876688"/>
                <a:gd name="connsiteY54" fmla="*/ 2438209 h 4876795"/>
                <a:gd name="connsiteX55" fmla="*/ 2438363 w 4876688"/>
                <a:gd name="connsiteY55" fmla="*/ 3866922 h 4876795"/>
                <a:gd name="connsiteX56" fmla="*/ 1009613 w 4876688"/>
                <a:gd name="connsiteY56" fmla="*/ 2438209 h 4876795"/>
                <a:gd name="connsiteX57" fmla="*/ 2438363 w 4876688"/>
                <a:gd name="connsiteY57" fmla="*/ 1009459 h 4876795"/>
                <a:gd name="connsiteX58" fmla="*/ 2438684 w 4876688"/>
                <a:gd name="connsiteY58" fmla="*/ 190402 h 4876795"/>
                <a:gd name="connsiteX59" fmla="*/ 2152613 w 4876688"/>
                <a:gd name="connsiteY59" fmla="*/ 208875 h 4876795"/>
                <a:gd name="connsiteX60" fmla="*/ 2152613 w 4876688"/>
                <a:gd name="connsiteY60" fmla="*/ 570453 h 4876795"/>
                <a:gd name="connsiteX61" fmla="*/ 2076338 w 4876688"/>
                <a:gd name="connsiteY61" fmla="*/ 663806 h 4876795"/>
                <a:gd name="connsiteX62" fmla="*/ 1433736 w 4876688"/>
                <a:gd name="connsiteY62" fmla="*/ 927790 h 4876795"/>
                <a:gd name="connsiteX63" fmla="*/ 1313743 w 4876688"/>
                <a:gd name="connsiteY63" fmla="*/ 915772 h 4876795"/>
                <a:gd name="connsiteX64" fmla="*/ 1097942 w 4876688"/>
                <a:gd name="connsiteY64" fmla="*/ 699934 h 4876795"/>
                <a:gd name="connsiteX65" fmla="*/ 693911 w 4876688"/>
                <a:gd name="connsiteY65" fmla="*/ 1103965 h 4876795"/>
                <a:gd name="connsiteX66" fmla="*/ 909712 w 4876688"/>
                <a:gd name="connsiteY66" fmla="*/ 1319766 h 4876795"/>
                <a:gd name="connsiteX67" fmla="*/ 921730 w 4876688"/>
                <a:gd name="connsiteY67" fmla="*/ 1439796 h 4876795"/>
                <a:gd name="connsiteX68" fmla="*/ 657746 w 4876688"/>
                <a:gd name="connsiteY68" fmla="*/ 2076222 h 4876795"/>
                <a:gd name="connsiteX69" fmla="*/ 564430 w 4876688"/>
                <a:gd name="connsiteY69" fmla="*/ 2152459 h 4876795"/>
                <a:gd name="connsiteX70" fmla="*/ 209029 w 4876688"/>
                <a:gd name="connsiteY70" fmla="*/ 2152459 h 4876795"/>
                <a:gd name="connsiteX71" fmla="*/ 190500 w 4876688"/>
                <a:gd name="connsiteY71" fmla="*/ 2438209 h 4876795"/>
                <a:gd name="connsiteX72" fmla="*/ 209029 w 4876688"/>
                <a:gd name="connsiteY72" fmla="*/ 2723959 h 4876795"/>
                <a:gd name="connsiteX73" fmla="*/ 564430 w 4876688"/>
                <a:gd name="connsiteY73" fmla="*/ 2723959 h 4876795"/>
                <a:gd name="connsiteX74" fmla="*/ 657746 w 4876688"/>
                <a:gd name="connsiteY74" fmla="*/ 2800159 h 4876795"/>
                <a:gd name="connsiteX75" fmla="*/ 921767 w 4876688"/>
                <a:gd name="connsiteY75" fmla="*/ 3434539 h 4876795"/>
                <a:gd name="connsiteX76" fmla="*/ 909712 w 4876688"/>
                <a:gd name="connsiteY76" fmla="*/ 3554532 h 4876795"/>
                <a:gd name="connsiteX77" fmla="*/ 693911 w 4876688"/>
                <a:gd name="connsiteY77" fmla="*/ 3770333 h 4876795"/>
                <a:gd name="connsiteX78" fmla="*/ 1097942 w 4876688"/>
                <a:gd name="connsiteY78" fmla="*/ 4174364 h 4876795"/>
                <a:gd name="connsiteX79" fmla="*/ 1313743 w 4876688"/>
                <a:gd name="connsiteY79" fmla="*/ 3958563 h 4876795"/>
                <a:gd name="connsiteX80" fmla="*/ 1433736 w 4876688"/>
                <a:gd name="connsiteY80" fmla="*/ 3946508 h 4876795"/>
                <a:gd name="connsiteX81" fmla="*/ 2066850 w 4876688"/>
                <a:gd name="connsiteY81" fmla="*/ 4210529 h 4876795"/>
                <a:gd name="connsiteX82" fmla="*/ 2143088 w 4876688"/>
                <a:gd name="connsiteY82" fmla="*/ 4303844 h 4876795"/>
                <a:gd name="connsiteX83" fmla="*/ 2143088 w 4876688"/>
                <a:gd name="connsiteY83" fmla="*/ 4667580 h 4876795"/>
                <a:gd name="connsiteX84" fmla="*/ 2714588 w 4876688"/>
                <a:gd name="connsiteY84" fmla="*/ 4667580 h 4876795"/>
                <a:gd name="connsiteX85" fmla="*/ 2714588 w 4876688"/>
                <a:gd name="connsiteY85" fmla="*/ 4303844 h 4876795"/>
                <a:gd name="connsiteX86" fmla="*/ 2790788 w 4876688"/>
                <a:gd name="connsiteY86" fmla="*/ 4210529 h 4876795"/>
                <a:gd name="connsiteX87" fmla="*/ 3428479 w 4876688"/>
                <a:gd name="connsiteY87" fmla="*/ 3946545 h 4876795"/>
                <a:gd name="connsiteX88" fmla="*/ 3548509 w 4876688"/>
                <a:gd name="connsiteY88" fmla="*/ 3958563 h 4876795"/>
                <a:gd name="connsiteX89" fmla="*/ 3764310 w 4876688"/>
                <a:gd name="connsiteY89" fmla="*/ 4174364 h 4876795"/>
                <a:gd name="connsiteX90" fmla="*/ 4168304 w 4876688"/>
                <a:gd name="connsiteY90" fmla="*/ 3770333 h 4876795"/>
                <a:gd name="connsiteX91" fmla="*/ 3952503 w 4876688"/>
                <a:gd name="connsiteY91" fmla="*/ 3554532 h 4876795"/>
                <a:gd name="connsiteX92" fmla="*/ 3940485 w 4876688"/>
                <a:gd name="connsiteY92" fmla="*/ 3434539 h 4876795"/>
                <a:gd name="connsiteX93" fmla="*/ 4204469 w 4876688"/>
                <a:gd name="connsiteY93" fmla="*/ 2800196 h 4876795"/>
                <a:gd name="connsiteX94" fmla="*/ 4297784 w 4876688"/>
                <a:gd name="connsiteY94" fmla="*/ 2723959 h 4876795"/>
                <a:gd name="connsiteX95" fmla="*/ 4667696 w 4876688"/>
                <a:gd name="connsiteY95" fmla="*/ 2723959 h 4876795"/>
                <a:gd name="connsiteX96" fmla="*/ 4686226 w 4876688"/>
                <a:gd name="connsiteY96" fmla="*/ 2438209 h 4876795"/>
                <a:gd name="connsiteX97" fmla="*/ 4667696 w 4876688"/>
                <a:gd name="connsiteY97" fmla="*/ 2152459 h 4876795"/>
                <a:gd name="connsiteX98" fmla="*/ 4297784 w 4876688"/>
                <a:gd name="connsiteY98" fmla="*/ 2152459 h 4876795"/>
                <a:gd name="connsiteX99" fmla="*/ 4204469 w 4876688"/>
                <a:gd name="connsiteY99" fmla="*/ 2076185 h 4876795"/>
                <a:gd name="connsiteX100" fmla="*/ 3940485 w 4876688"/>
                <a:gd name="connsiteY100" fmla="*/ 1439796 h 4876795"/>
                <a:gd name="connsiteX101" fmla="*/ 3952503 w 4876688"/>
                <a:gd name="connsiteY101" fmla="*/ 1319766 h 4876795"/>
                <a:gd name="connsiteX102" fmla="*/ 4168304 w 4876688"/>
                <a:gd name="connsiteY102" fmla="*/ 1103965 h 4876795"/>
                <a:gd name="connsiteX103" fmla="*/ 3764272 w 4876688"/>
                <a:gd name="connsiteY103" fmla="*/ 699934 h 4876795"/>
                <a:gd name="connsiteX104" fmla="*/ 3548472 w 4876688"/>
                <a:gd name="connsiteY104" fmla="*/ 915660 h 4876795"/>
                <a:gd name="connsiteX105" fmla="*/ 3428516 w 4876688"/>
                <a:gd name="connsiteY105" fmla="*/ 927715 h 4876795"/>
                <a:gd name="connsiteX106" fmla="*/ 2800350 w 4876688"/>
                <a:gd name="connsiteY106" fmla="*/ 663806 h 4876795"/>
                <a:gd name="connsiteX107" fmla="*/ 2724113 w 4876688"/>
                <a:gd name="connsiteY107" fmla="*/ 570453 h 4876795"/>
                <a:gd name="connsiteX108" fmla="*/ 2724113 w 4876688"/>
                <a:gd name="connsiteY108" fmla="*/ 208875 h 4876795"/>
                <a:gd name="connsiteX109" fmla="*/ 2438684 w 4876688"/>
                <a:gd name="connsiteY109" fmla="*/ 190402 h 4876795"/>
                <a:gd name="connsiteX110" fmla="*/ 2438916 w 4876688"/>
                <a:gd name="connsiteY110" fmla="*/ 0 h 4876795"/>
                <a:gd name="connsiteX111" fmla="*/ 2835176 w 4876688"/>
                <a:gd name="connsiteY111" fmla="*/ 32886 h 4876795"/>
                <a:gd name="connsiteX112" fmla="*/ 2914613 w 4876688"/>
                <a:gd name="connsiteY112" fmla="*/ 126797 h 4876795"/>
                <a:gd name="connsiteX113" fmla="*/ 2914613 w 4876688"/>
                <a:gd name="connsiteY113" fmla="*/ 494328 h 4876795"/>
                <a:gd name="connsiteX114" fmla="*/ 3467844 w 4876688"/>
                <a:gd name="connsiteY114" fmla="*/ 726946 h 4876795"/>
                <a:gd name="connsiteX115" fmla="*/ 3687626 w 4876688"/>
                <a:gd name="connsiteY115" fmla="*/ 507201 h 4876795"/>
                <a:gd name="connsiteX116" fmla="*/ 3810260 w 4876688"/>
                <a:gd name="connsiteY116" fmla="*/ 497007 h 4876795"/>
                <a:gd name="connsiteX117" fmla="*/ 4371268 w 4876688"/>
                <a:gd name="connsiteY117" fmla="*/ 1058014 h 4876795"/>
                <a:gd name="connsiteX118" fmla="*/ 4361073 w 4876688"/>
                <a:gd name="connsiteY118" fmla="*/ 1180649 h 4876795"/>
                <a:gd name="connsiteX119" fmla="*/ 4141217 w 4876688"/>
                <a:gd name="connsiteY119" fmla="*/ 1400505 h 4876795"/>
                <a:gd name="connsiteX120" fmla="*/ 4374096 w 4876688"/>
                <a:gd name="connsiteY120" fmla="*/ 1961959 h 4876795"/>
                <a:gd name="connsiteX121" fmla="*/ 4749738 w 4876688"/>
                <a:gd name="connsiteY121" fmla="*/ 1961959 h 4876795"/>
                <a:gd name="connsiteX122" fmla="*/ 4843649 w 4876688"/>
                <a:gd name="connsiteY122" fmla="*/ 2041396 h 4876795"/>
                <a:gd name="connsiteX123" fmla="*/ 4876688 w 4876688"/>
                <a:gd name="connsiteY123" fmla="*/ 2438172 h 4876795"/>
                <a:gd name="connsiteX124" fmla="*/ 4843649 w 4876688"/>
                <a:gd name="connsiteY124" fmla="*/ 2834985 h 4876795"/>
                <a:gd name="connsiteX125" fmla="*/ 4749738 w 4876688"/>
                <a:gd name="connsiteY125" fmla="*/ 2914422 h 4876795"/>
                <a:gd name="connsiteX126" fmla="*/ 4374021 w 4876688"/>
                <a:gd name="connsiteY126" fmla="*/ 2914422 h 4876795"/>
                <a:gd name="connsiteX127" fmla="*/ 4141217 w 4876688"/>
                <a:gd name="connsiteY127" fmla="*/ 3473830 h 4876795"/>
                <a:gd name="connsiteX128" fmla="*/ 4361036 w 4876688"/>
                <a:gd name="connsiteY128" fmla="*/ 3693649 h 4876795"/>
                <a:gd name="connsiteX129" fmla="*/ 4371268 w 4876688"/>
                <a:gd name="connsiteY129" fmla="*/ 3816283 h 4876795"/>
                <a:gd name="connsiteX130" fmla="*/ 3810260 w 4876688"/>
                <a:gd name="connsiteY130" fmla="*/ 4377291 h 4876795"/>
                <a:gd name="connsiteX131" fmla="*/ 3687626 w 4876688"/>
                <a:gd name="connsiteY131" fmla="*/ 4367096 h 4876795"/>
                <a:gd name="connsiteX132" fmla="*/ 3467770 w 4876688"/>
                <a:gd name="connsiteY132" fmla="*/ 4147240 h 4876795"/>
                <a:gd name="connsiteX133" fmla="*/ 2905088 w 4876688"/>
                <a:gd name="connsiteY133" fmla="*/ 4380081 h 4876795"/>
                <a:gd name="connsiteX134" fmla="*/ 2905088 w 4876688"/>
                <a:gd name="connsiteY134" fmla="*/ 4749585 h 4876795"/>
                <a:gd name="connsiteX135" fmla="*/ 2825651 w 4876688"/>
                <a:gd name="connsiteY135" fmla="*/ 4843495 h 4876795"/>
                <a:gd name="connsiteX136" fmla="*/ 2428875 w 4876688"/>
                <a:gd name="connsiteY136" fmla="*/ 4876795 h 4876795"/>
                <a:gd name="connsiteX137" fmla="*/ 2032025 w 4876688"/>
                <a:gd name="connsiteY137" fmla="*/ 4843495 h 4876795"/>
                <a:gd name="connsiteX138" fmla="*/ 1952588 w 4876688"/>
                <a:gd name="connsiteY138" fmla="*/ 4749585 h 4876795"/>
                <a:gd name="connsiteX139" fmla="*/ 1952588 w 4876688"/>
                <a:gd name="connsiteY139" fmla="*/ 4380044 h 4876795"/>
                <a:gd name="connsiteX140" fmla="*/ 1394445 w 4876688"/>
                <a:gd name="connsiteY140" fmla="*/ 4147240 h 4876795"/>
                <a:gd name="connsiteX141" fmla="*/ 1174589 w 4876688"/>
                <a:gd name="connsiteY141" fmla="*/ 4367096 h 4876795"/>
                <a:gd name="connsiteX142" fmla="*/ 1051991 w 4876688"/>
                <a:gd name="connsiteY142" fmla="*/ 4377291 h 4876795"/>
                <a:gd name="connsiteX143" fmla="*/ 490947 w 4876688"/>
                <a:gd name="connsiteY143" fmla="*/ 3816246 h 4876795"/>
                <a:gd name="connsiteX144" fmla="*/ 501178 w 4876688"/>
                <a:gd name="connsiteY144" fmla="*/ 3693649 h 4876795"/>
                <a:gd name="connsiteX145" fmla="*/ 721035 w 4876688"/>
                <a:gd name="connsiteY145" fmla="*/ 3473793 h 4876795"/>
                <a:gd name="connsiteX146" fmla="*/ 488193 w 4876688"/>
                <a:gd name="connsiteY146" fmla="*/ 2914422 h 4876795"/>
                <a:gd name="connsiteX147" fmla="*/ 126950 w 4876688"/>
                <a:gd name="connsiteY147" fmla="*/ 2914422 h 4876795"/>
                <a:gd name="connsiteX148" fmla="*/ 33040 w 4876688"/>
                <a:gd name="connsiteY148" fmla="*/ 2834985 h 4876795"/>
                <a:gd name="connsiteX149" fmla="*/ 0 w 4876688"/>
                <a:gd name="connsiteY149" fmla="*/ 2438172 h 4876795"/>
                <a:gd name="connsiteX150" fmla="*/ 33040 w 4876688"/>
                <a:gd name="connsiteY150" fmla="*/ 2041396 h 4876795"/>
                <a:gd name="connsiteX151" fmla="*/ 126950 w 4876688"/>
                <a:gd name="connsiteY151" fmla="*/ 1961959 h 4876795"/>
                <a:gd name="connsiteX152" fmla="*/ 488193 w 4876688"/>
                <a:gd name="connsiteY152" fmla="*/ 1961959 h 4876795"/>
                <a:gd name="connsiteX153" fmla="*/ 721035 w 4876688"/>
                <a:gd name="connsiteY153" fmla="*/ 1400468 h 4876795"/>
                <a:gd name="connsiteX154" fmla="*/ 501178 w 4876688"/>
                <a:gd name="connsiteY154" fmla="*/ 1180649 h 4876795"/>
                <a:gd name="connsiteX155" fmla="*/ 490984 w 4876688"/>
                <a:gd name="connsiteY155" fmla="*/ 1058014 h 4876795"/>
                <a:gd name="connsiteX156" fmla="*/ 1051991 w 4876688"/>
                <a:gd name="connsiteY156" fmla="*/ 496969 h 4876795"/>
                <a:gd name="connsiteX157" fmla="*/ 1174626 w 4876688"/>
                <a:gd name="connsiteY157" fmla="*/ 507201 h 4876795"/>
                <a:gd name="connsiteX158" fmla="*/ 1394557 w 4876688"/>
                <a:gd name="connsiteY158" fmla="*/ 727132 h 4876795"/>
                <a:gd name="connsiteX159" fmla="*/ 1962113 w 4876688"/>
                <a:gd name="connsiteY159" fmla="*/ 494179 h 4876795"/>
                <a:gd name="connsiteX160" fmla="*/ 1962113 w 4876688"/>
                <a:gd name="connsiteY160" fmla="*/ 126797 h 4876795"/>
                <a:gd name="connsiteX161" fmla="*/ 2041624 w 4876688"/>
                <a:gd name="connsiteY161" fmla="*/ 32886 h 4876795"/>
                <a:gd name="connsiteX162" fmla="*/ 2438916 w 4876688"/>
                <a:gd name="connsiteY162" fmla="*/ 0 h 487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4876688" h="4876795">
                  <a:moveTo>
                    <a:pt x="1335249" y="3000147"/>
                  </a:moveTo>
                  <a:cubicBezTo>
                    <a:pt x="1484672" y="3291924"/>
                    <a:pt x="1744563" y="3511074"/>
                    <a:pt x="2050219" y="3613058"/>
                  </a:cubicBezTo>
                  <a:cubicBezTo>
                    <a:pt x="2042666" y="3601673"/>
                    <a:pt x="2035113" y="3589915"/>
                    <a:pt x="2027597" y="3577563"/>
                  </a:cubicBezTo>
                  <a:cubicBezTo>
                    <a:pt x="1937110" y="3428400"/>
                    <a:pt x="1867012" y="3229975"/>
                    <a:pt x="1822996" y="3000147"/>
                  </a:cubicBezTo>
                  <a:close/>
                  <a:moveTo>
                    <a:pt x="3053693" y="3000072"/>
                  </a:moveTo>
                  <a:cubicBezTo>
                    <a:pt x="3009714" y="3229863"/>
                    <a:pt x="2939616" y="3428400"/>
                    <a:pt x="2849128" y="3577525"/>
                  </a:cubicBezTo>
                  <a:cubicBezTo>
                    <a:pt x="2841613" y="3589915"/>
                    <a:pt x="2834060" y="3601673"/>
                    <a:pt x="2826507" y="3613021"/>
                  </a:cubicBezTo>
                  <a:cubicBezTo>
                    <a:pt x="3132162" y="3511074"/>
                    <a:pt x="3392016" y="3291850"/>
                    <a:pt x="3541477" y="3000072"/>
                  </a:cubicBezTo>
                  <a:close/>
                  <a:moveTo>
                    <a:pt x="2017328" y="3000072"/>
                  </a:moveTo>
                  <a:cubicBezTo>
                    <a:pt x="2100635" y="3397890"/>
                    <a:pt x="2270671" y="3676422"/>
                    <a:pt x="2438363" y="3676422"/>
                  </a:cubicBezTo>
                  <a:cubicBezTo>
                    <a:pt x="2606055" y="3676422"/>
                    <a:pt x="2776054" y="3397890"/>
                    <a:pt x="2859360" y="3000072"/>
                  </a:cubicBezTo>
                  <a:close/>
                  <a:moveTo>
                    <a:pt x="3080891" y="2047684"/>
                  </a:moveTo>
                  <a:cubicBezTo>
                    <a:pt x="3096927" y="2174262"/>
                    <a:pt x="3105076" y="2305119"/>
                    <a:pt x="3105076" y="2438209"/>
                  </a:cubicBezTo>
                  <a:cubicBezTo>
                    <a:pt x="3105076" y="2564638"/>
                    <a:pt x="3097709" y="2689133"/>
                    <a:pt x="3083235" y="2809684"/>
                  </a:cubicBezTo>
                  <a:lnTo>
                    <a:pt x="3619612" y="2809684"/>
                  </a:lnTo>
                  <a:cubicBezTo>
                    <a:pt x="3657377" y="2689840"/>
                    <a:pt x="3676576" y="2565196"/>
                    <a:pt x="3676576" y="2438209"/>
                  </a:cubicBezTo>
                  <a:cubicBezTo>
                    <a:pt x="3676576" y="2304226"/>
                    <a:pt x="3655330" y="2173183"/>
                    <a:pt x="3613398" y="2047684"/>
                  </a:cubicBezTo>
                  <a:close/>
                  <a:moveTo>
                    <a:pt x="1914488" y="1866709"/>
                  </a:moveTo>
                  <a:cubicBezTo>
                    <a:pt x="1967061" y="1866709"/>
                    <a:pt x="2009738" y="1909385"/>
                    <a:pt x="2009738" y="1961959"/>
                  </a:cubicBezTo>
                  <a:cubicBezTo>
                    <a:pt x="2009738" y="2014532"/>
                    <a:pt x="1967061" y="2057209"/>
                    <a:pt x="1914488" y="2057209"/>
                  </a:cubicBezTo>
                  <a:cubicBezTo>
                    <a:pt x="1861914" y="2057209"/>
                    <a:pt x="1819238" y="2014532"/>
                    <a:pt x="1819238" y="1961959"/>
                  </a:cubicBezTo>
                  <a:cubicBezTo>
                    <a:pt x="1819238" y="1909385"/>
                    <a:pt x="1861914" y="1866709"/>
                    <a:pt x="1914488" y="1866709"/>
                  </a:cubicBezTo>
                  <a:close/>
                  <a:moveTo>
                    <a:pt x="2828181" y="1264327"/>
                  </a:moveTo>
                  <a:cubicBezTo>
                    <a:pt x="2924473" y="1409099"/>
                    <a:pt x="3001194" y="1610873"/>
                    <a:pt x="3050084" y="1857184"/>
                  </a:cubicBezTo>
                  <a:lnTo>
                    <a:pt x="3531394" y="1857184"/>
                  </a:lnTo>
                  <a:cubicBezTo>
                    <a:pt x="3380929" y="1576122"/>
                    <a:pt x="3125874" y="1364563"/>
                    <a:pt x="2828181" y="1264327"/>
                  </a:cubicBezTo>
                  <a:close/>
                  <a:moveTo>
                    <a:pt x="2438363" y="1199959"/>
                  </a:moveTo>
                  <a:cubicBezTo>
                    <a:pt x="2313682" y="1199959"/>
                    <a:pt x="2179104" y="1361586"/>
                    <a:pt x="2087166" y="1621775"/>
                  </a:cubicBezTo>
                  <a:cubicBezTo>
                    <a:pt x="2069641" y="1671335"/>
                    <a:pt x="2015207" y="1697342"/>
                    <a:pt x="1965610" y="1679818"/>
                  </a:cubicBezTo>
                  <a:cubicBezTo>
                    <a:pt x="1916013" y="1662293"/>
                    <a:pt x="1890006" y="1607859"/>
                    <a:pt x="1907530" y="1558262"/>
                  </a:cubicBezTo>
                  <a:cubicBezTo>
                    <a:pt x="1948532" y="1442325"/>
                    <a:pt x="1997273" y="1342945"/>
                    <a:pt x="2051968" y="1261760"/>
                  </a:cubicBezTo>
                  <a:cubicBezTo>
                    <a:pt x="1747093" y="1362144"/>
                    <a:pt x="1494197" y="1577908"/>
                    <a:pt x="1345183" y="1857184"/>
                  </a:cubicBezTo>
                  <a:lnTo>
                    <a:pt x="1533674" y="1857184"/>
                  </a:lnTo>
                  <a:cubicBezTo>
                    <a:pt x="1586285" y="1857184"/>
                    <a:pt x="1628924" y="1899823"/>
                    <a:pt x="1628924" y="1952434"/>
                  </a:cubicBezTo>
                  <a:cubicBezTo>
                    <a:pt x="1628924" y="2005045"/>
                    <a:pt x="1586285" y="2047684"/>
                    <a:pt x="1533674" y="2047684"/>
                  </a:cubicBezTo>
                  <a:lnTo>
                    <a:pt x="1263290" y="2047684"/>
                  </a:lnTo>
                  <a:cubicBezTo>
                    <a:pt x="1222363" y="2170504"/>
                    <a:pt x="1200113" y="2301808"/>
                    <a:pt x="1200113" y="2438209"/>
                  </a:cubicBezTo>
                  <a:cubicBezTo>
                    <a:pt x="1200113" y="2565196"/>
                    <a:pt x="1219312" y="2689840"/>
                    <a:pt x="1257114" y="2809684"/>
                  </a:cubicBezTo>
                  <a:lnTo>
                    <a:pt x="1793453" y="2809684"/>
                  </a:lnTo>
                  <a:cubicBezTo>
                    <a:pt x="1778980" y="2689133"/>
                    <a:pt x="1771613" y="2564638"/>
                    <a:pt x="1771613" y="2438209"/>
                  </a:cubicBezTo>
                  <a:cubicBezTo>
                    <a:pt x="1771613" y="2403346"/>
                    <a:pt x="1772134" y="2369301"/>
                    <a:pt x="1773175" y="2337117"/>
                  </a:cubicBezTo>
                  <a:cubicBezTo>
                    <a:pt x="1774887" y="2284507"/>
                    <a:pt x="1818754" y="2243467"/>
                    <a:pt x="1871476" y="2244993"/>
                  </a:cubicBezTo>
                  <a:cubicBezTo>
                    <a:pt x="1924050" y="2246704"/>
                    <a:pt x="1965275" y="2290683"/>
                    <a:pt x="1963601" y="2343256"/>
                  </a:cubicBezTo>
                  <a:cubicBezTo>
                    <a:pt x="1962596" y="2373431"/>
                    <a:pt x="1962113" y="2405392"/>
                    <a:pt x="1962113" y="2438209"/>
                  </a:cubicBezTo>
                  <a:cubicBezTo>
                    <a:pt x="1962113" y="2565085"/>
                    <a:pt x="1970038" y="2689617"/>
                    <a:pt x="1985516" y="2809684"/>
                  </a:cubicBezTo>
                  <a:lnTo>
                    <a:pt x="2891210" y="2809684"/>
                  </a:lnTo>
                  <a:cubicBezTo>
                    <a:pt x="2906651" y="2689617"/>
                    <a:pt x="2914576" y="2565085"/>
                    <a:pt x="2914576" y="2438209"/>
                  </a:cubicBezTo>
                  <a:cubicBezTo>
                    <a:pt x="2914576" y="2304636"/>
                    <a:pt x="2905795" y="2173667"/>
                    <a:pt x="2888717" y="2047684"/>
                  </a:cubicBezTo>
                  <a:lnTo>
                    <a:pt x="2295302" y="2047684"/>
                  </a:lnTo>
                  <a:cubicBezTo>
                    <a:pt x="2242691" y="2047684"/>
                    <a:pt x="2200052" y="2005045"/>
                    <a:pt x="2200052" y="1952434"/>
                  </a:cubicBezTo>
                  <a:cubicBezTo>
                    <a:pt x="2200052" y="1899823"/>
                    <a:pt x="2242691" y="1857184"/>
                    <a:pt x="2295302" y="1857184"/>
                  </a:cubicBezTo>
                  <a:lnTo>
                    <a:pt x="2855379" y="1857184"/>
                  </a:lnTo>
                  <a:cubicBezTo>
                    <a:pt x="2770733" y="1470417"/>
                    <a:pt x="2602483" y="1199959"/>
                    <a:pt x="2438363" y="1199959"/>
                  </a:cubicBezTo>
                  <a:close/>
                  <a:moveTo>
                    <a:pt x="2438363" y="1009459"/>
                  </a:moveTo>
                  <a:cubicBezTo>
                    <a:pt x="3230166" y="1009459"/>
                    <a:pt x="3867076" y="1653736"/>
                    <a:pt x="3867076" y="2438209"/>
                  </a:cubicBezTo>
                  <a:cubicBezTo>
                    <a:pt x="3867076" y="3227258"/>
                    <a:pt x="3225403" y="3866922"/>
                    <a:pt x="2438363" y="3866922"/>
                  </a:cubicBezTo>
                  <a:cubicBezTo>
                    <a:pt x="1651881" y="3866922"/>
                    <a:pt x="1009613" y="3227705"/>
                    <a:pt x="1009613" y="2438209"/>
                  </a:cubicBezTo>
                  <a:cubicBezTo>
                    <a:pt x="1009613" y="1650387"/>
                    <a:pt x="1650541" y="1009459"/>
                    <a:pt x="2438363" y="1009459"/>
                  </a:cubicBezTo>
                  <a:close/>
                  <a:moveTo>
                    <a:pt x="2438684" y="190402"/>
                  </a:moveTo>
                  <a:cubicBezTo>
                    <a:pt x="2343057" y="190393"/>
                    <a:pt x="2247324" y="196541"/>
                    <a:pt x="2152613" y="208875"/>
                  </a:cubicBezTo>
                  <a:lnTo>
                    <a:pt x="2152613" y="570453"/>
                  </a:lnTo>
                  <a:cubicBezTo>
                    <a:pt x="2152613" y="615734"/>
                    <a:pt x="2120726" y="654764"/>
                    <a:pt x="2076338" y="663806"/>
                  </a:cubicBezTo>
                  <a:cubicBezTo>
                    <a:pt x="1845394" y="710798"/>
                    <a:pt x="1623194" y="802104"/>
                    <a:pt x="1433736" y="927790"/>
                  </a:cubicBezTo>
                  <a:cubicBezTo>
                    <a:pt x="1396008" y="952830"/>
                    <a:pt x="1345778" y="947807"/>
                    <a:pt x="1313743" y="915772"/>
                  </a:cubicBezTo>
                  <a:lnTo>
                    <a:pt x="1097942" y="699934"/>
                  </a:lnTo>
                  <a:cubicBezTo>
                    <a:pt x="946063" y="816652"/>
                    <a:pt x="810629" y="952123"/>
                    <a:pt x="693911" y="1103965"/>
                  </a:cubicBezTo>
                  <a:lnTo>
                    <a:pt x="909712" y="1319766"/>
                  </a:lnTo>
                  <a:cubicBezTo>
                    <a:pt x="941784" y="1351838"/>
                    <a:pt x="946807" y="1402031"/>
                    <a:pt x="921730" y="1439796"/>
                  </a:cubicBezTo>
                  <a:cubicBezTo>
                    <a:pt x="793105" y="1633719"/>
                    <a:pt x="704254" y="1847845"/>
                    <a:pt x="657746" y="2076222"/>
                  </a:cubicBezTo>
                  <a:cubicBezTo>
                    <a:pt x="648742" y="2120573"/>
                    <a:pt x="609711" y="2152459"/>
                    <a:pt x="564430" y="2152459"/>
                  </a:cubicBezTo>
                  <a:lnTo>
                    <a:pt x="209029" y="2152459"/>
                  </a:lnTo>
                  <a:cubicBezTo>
                    <a:pt x="196713" y="2246816"/>
                    <a:pt x="190500" y="2342624"/>
                    <a:pt x="190500" y="2438209"/>
                  </a:cubicBezTo>
                  <a:cubicBezTo>
                    <a:pt x="190500" y="2533757"/>
                    <a:pt x="196713" y="2629565"/>
                    <a:pt x="209029" y="2723959"/>
                  </a:cubicBezTo>
                  <a:lnTo>
                    <a:pt x="564430" y="2723959"/>
                  </a:lnTo>
                  <a:cubicBezTo>
                    <a:pt x="609711" y="2723959"/>
                    <a:pt x="648704" y="2755808"/>
                    <a:pt x="657746" y="2800159"/>
                  </a:cubicBezTo>
                  <a:cubicBezTo>
                    <a:pt x="703882" y="3026490"/>
                    <a:pt x="792696" y="3239909"/>
                    <a:pt x="921767" y="3434539"/>
                  </a:cubicBezTo>
                  <a:cubicBezTo>
                    <a:pt x="946807" y="3472304"/>
                    <a:pt x="941747" y="3522497"/>
                    <a:pt x="909712" y="3554532"/>
                  </a:cubicBezTo>
                  <a:lnTo>
                    <a:pt x="693911" y="3770333"/>
                  </a:lnTo>
                  <a:cubicBezTo>
                    <a:pt x="810555" y="3922137"/>
                    <a:pt x="945989" y="4057571"/>
                    <a:pt x="1097942" y="4174364"/>
                  </a:cubicBezTo>
                  <a:lnTo>
                    <a:pt x="1313743" y="3958563"/>
                  </a:lnTo>
                  <a:cubicBezTo>
                    <a:pt x="1345778" y="3926528"/>
                    <a:pt x="1395970" y="3921468"/>
                    <a:pt x="1433736" y="3946508"/>
                  </a:cubicBezTo>
                  <a:cubicBezTo>
                    <a:pt x="1628663" y="4075765"/>
                    <a:pt x="1841673" y="4164578"/>
                    <a:pt x="2066850" y="4210529"/>
                  </a:cubicBezTo>
                  <a:cubicBezTo>
                    <a:pt x="2111238" y="4219570"/>
                    <a:pt x="2143088" y="4258563"/>
                    <a:pt x="2143088" y="4303844"/>
                  </a:cubicBezTo>
                  <a:lnTo>
                    <a:pt x="2143088" y="4667580"/>
                  </a:lnTo>
                  <a:cubicBezTo>
                    <a:pt x="2333067" y="4692509"/>
                    <a:pt x="2524646" y="4692509"/>
                    <a:pt x="2714588" y="4667580"/>
                  </a:cubicBezTo>
                  <a:lnTo>
                    <a:pt x="2714588" y="4303844"/>
                  </a:lnTo>
                  <a:cubicBezTo>
                    <a:pt x="2714588" y="4258563"/>
                    <a:pt x="2746437" y="4219570"/>
                    <a:pt x="2790788" y="4210529"/>
                  </a:cubicBezTo>
                  <a:cubicBezTo>
                    <a:pt x="3017304" y="4164318"/>
                    <a:pt x="3237830" y="4073049"/>
                    <a:pt x="3428479" y="3946545"/>
                  </a:cubicBezTo>
                  <a:cubicBezTo>
                    <a:pt x="3466244" y="3921505"/>
                    <a:pt x="3516436" y="3926528"/>
                    <a:pt x="3548509" y="3958563"/>
                  </a:cubicBezTo>
                  <a:lnTo>
                    <a:pt x="3764310" y="4174364"/>
                  </a:lnTo>
                  <a:cubicBezTo>
                    <a:pt x="3916152" y="4057645"/>
                    <a:pt x="4051585" y="3922174"/>
                    <a:pt x="4168304" y="3770333"/>
                  </a:cubicBezTo>
                  <a:lnTo>
                    <a:pt x="3952503" y="3554532"/>
                  </a:lnTo>
                  <a:cubicBezTo>
                    <a:pt x="3920468" y="3522497"/>
                    <a:pt x="3915445" y="3472304"/>
                    <a:pt x="3940485" y="3434539"/>
                  </a:cubicBezTo>
                  <a:cubicBezTo>
                    <a:pt x="4069631" y="3239797"/>
                    <a:pt x="4158444" y="3026378"/>
                    <a:pt x="4204469" y="2800196"/>
                  </a:cubicBezTo>
                  <a:cubicBezTo>
                    <a:pt x="4213473" y="2755846"/>
                    <a:pt x="4252503" y="2723959"/>
                    <a:pt x="4297784" y="2723959"/>
                  </a:cubicBezTo>
                  <a:lnTo>
                    <a:pt x="4667696" y="2723959"/>
                  </a:lnTo>
                  <a:cubicBezTo>
                    <a:pt x="4680012" y="2629565"/>
                    <a:pt x="4686226" y="2533757"/>
                    <a:pt x="4686226" y="2438209"/>
                  </a:cubicBezTo>
                  <a:cubicBezTo>
                    <a:pt x="4686226" y="2342624"/>
                    <a:pt x="4680012" y="2246816"/>
                    <a:pt x="4667696" y="2152459"/>
                  </a:cubicBezTo>
                  <a:lnTo>
                    <a:pt x="4297784" y="2152459"/>
                  </a:lnTo>
                  <a:cubicBezTo>
                    <a:pt x="4252503" y="2152459"/>
                    <a:pt x="4213473" y="2120573"/>
                    <a:pt x="4204469" y="2076185"/>
                  </a:cubicBezTo>
                  <a:cubicBezTo>
                    <a:pt x="4157997" y="1847882"/>
                    <a:pt x="4069184" y="1633756"/>
                    <a:pt x="3940485" y="1439796"/>
                  </a:cubicBezTo>
                  <a:cubicBezTo>
                    <a:pt x="3915445" y="1402031"/>
                    <a:pt x="3920468" y="1351838"/>
                    <a:pt x="3952503" y="1319766"/>
                  </a:cubicBezTo>
                  <a:lnTo>
                    <a:pt x="4168304" y="1103965"/>
                  </a:lnTo>
                  <a:cubicBezTo>
                    <a:pt x="4051585" y="952123"/>
                    <a:pt x="3916152" y="816652"/>
                    <a:pt x="3764272" y="699934"/>
                  </a:cubicBezTo>
                  <a:lnTo>
                    <a:pt x="3548472" y="915660"/>
                  </a:lnTo>
                  <a:cubicBezTo>
                    <a:pt x="3516436" y="947695"/>
                    <a:pt x="3466281" y="952718"/>
                    <a:pt x="3428516" y="927715"/>
                  </a:cubicBezTo>
                  <a:cubicBezTo>
                    <a:pt x="3229161" y="795556"/>
                    <a:pt x="3023666" y="709236"/>
                    <a:pt x="2800350" y="663806"/>
                  </a:cubicBezTo>
                  <a:cubicBezTo>
                    <a:pt x="2755999" y="654764"/>
                    <a:pt x="2724113" y="615734"/>
                    <a:pt x="2724113" y="570453"/>
                  </a:cubicBezTo>
                  <a:lnTo>
                    <a:pt x="2724113" y="208875"/>
                  </a:lnTo>
                  <a:cubicBezTo>
                    <a:pt x="2629830" y="196578"/>
                    <a:pt x="2534310" y="190411"/>
                    <a:pt x="2438684" y="190402"/>
                  </a:cubicBezTo>
                  <a:close/>
                  <a:moveTo>
                    <a:pt x="2438916" y="0"/>
                  </a:moveTo>
                  <a:cubicBezTo>
                    <a:pt x="2572113" y="13"/>
                    <a:pt x="2705137" y="10989"/>
                    <a:pt x="2835176" y="32886"/>
                  </a:cubicBezTo>
                  <a:cubicBezTo>
                    <a:pt x="2881015" y="40588"/>
                    <a:pt x="2914613" y="80288"/>
                    <a:pt x="2914613" y="126797"/>
                  </a:cubicBezTo>
                  <a:lnTo>
                    <a:pt x="2914613" y="494328"/>
                  </a:lnTo>
                  <a:cubicBezTo>
                    <a:pt x="3107085" y="541878"/>
                    <a:pt x="3292562" y="619864"/>
                    <a:pt x="3467844" y="726946"/>
                  </a:cubicBezTo>
                  <a:lnTo>
                    <a:pt x="3687626" y="507201"/>
                  </a:lnTo>
                  <a:cubicBezTo>
                    <a:pt x="3720554" y="474310"/>
                    <a:pt x="3772384" y="469994"/>
                    <a:pt x="3810260" y="497007"/>
                  </a:cubicBezTo>
                  <a:cubicBezTo>
                    <a:pt x="4027624" y="651900"/>
                    <a:pt x="4216375" y="840651"/>
                    <a:pt x="4371268" y="1058014"/>
                  </a:cubicBezTo>
                  <a:cubicBezTo>
                    <a:pt x="4398280" y="1095928"/>
                    <a:pt x="4393964" y="1147758"/>
                    <a:pt x="4361073" y="1180649"/>
                  </a:cubicBezTo>
                  <a:lnTo>
                    <a:pt x="4141217" y="1400505"/>
                  </a:lnTo>
                  <a:cubicBezTo>
                    <a:pt x="4247480" y="1575006"/>
                    <a:pt x="4325578" y="1763311"/>
                    <a:pt x="4374096" y="1961959"/>
                  </a:cubicBezTo>
                  <a:lnTo>
                    <a:pt x="4749738" y="1961959"/>
                  </a:lnTo>
                  <a:cubicBezTo>
                    <a:pt x="4796247" y="1961959"/>
                    <a:pt x="4835947" y="1995520"/>
                    <a:pt x="4843649" y="2041396"/>
                  </a:cubicBezTo>
                  <a:cubicBezTo>
                    <a:pt x="4865601" y="2171584"/>
                    <a:pt x="4876688" y="2305120"/>
                    <a:pt x="4876688" y="2438172"/>
                  </a:cubicBezTo>
                  <a:cubicBezTo>
                    <a:pt x="4876688" y="2571262"/>
                    <a:pt x="4865601" y="2704798"/>
                    <a:pt x="4843649" y="2834985"/>
                  </a:cubicBezTo>
                  <a:cubicBezTo>
                    <a:pt x="4835947" y="2880861"/>
                    <a:pt x="4796247" y="2914422"/>
                    <a:pt x="4749738" y="2914422"/>
                  </a:cubicBezTo>
                  <a:lnTo>
                    <a:pt x="4374021" y="2914422"/>
                  </a:lnTo>
                  <a:cubicBezTo>
                    <a:pt x="4325801" y="3111470"/>
                    <a:pt x="4247741" y="3299031"/>
                    <a:pt x="4141217" y="3473830"/>
                  </a:cubicBezTo>
                  <a:lnTo>
                    <a:pt x="4361036" y="3693649"/>
                  </a:lnTo>
                  <a:cubicBezTo>
                    <a:pt x="4393927" y="3726540"/>
                    <a:pt x="4398280" y="3778369"/>
                    <a:pt x="4371268" y="3816283"/>
                  </a:cubicBezTo>
                  <a:cubicBezTo>
                    <a:pt x="4216375" y="4033647"/>
                    <a:pt x="4027624" y="4222398"/>
                    <a:pt x="3810260" y="4377291"/>
                  </a:cubicBezTo>
                  <a:cubicBezTo>
                    <a:pt x="3772346" y="4404303"/>
                    <a:pt x="3720517" y="4399987"/>
                    <a:pt x="3687626" y="4367096"/>
                  </a:cubicBezTo>
                  <a:lnTo>
                    <a:pt x="3467770" y="4147240"/>
                  </a:lnTo>
                  <a:cubicBezTo>
                    <a:pt x="3293455" y="4253280"/>
                    <a:pt x="3104815" y="4331377"/>
                    <a:pt x="2905088" y="4380081"/>
                  </a:cubicBezTo>
                  <a:lnTo>
                    <a:pt x="2905088" y="4749585"/>
                  </a:lnTo>
                  <a:cubicBezTo>
                    <a:pt x="2905088" y="4796093"/>
                    <a:pt x="2871490" y="4835793"/>
                    <a:pt x="2825651" y="4843495"/>
                  </a:cubicBezTo>
                  <a:cubicBezTo>
                    <a:pt x="2694012" y="4865670"/>
                    <a:pt x="2561444" y="4876795"/>
                    <a:pt x="2428875" y="4876795"/>
                  </a:cubicBezTo>
                  <a:cubicBezTo>
                    <a:pt x="2296269" y="4876795"/>
                    <a:pt x="2163700" y="4865670"/>
                    <a:pt x="2032025" y="4843495"/>
                  </a:cubicBezTo>
                  <a:cubicBezTo>
                    <a:pt x="1986148" y="4835793"/>
                    <a:pt x="1952588" y="4796093"/>
                    <a:pt x="1952588" y="4749585"/>
                  </a:cubicBezTo>
                  <a:lnTo>
                    <a:pt x="1952588" y="4380044"/>
                  </a:lnTo>
                  <a:cubicBezTo>
                    <a:pt x="1756321" y="4331824"/>
                    <a:pt x="1569206" y="4253801"/>
                    <a:pt x="1394445" y="4147240"/>
                  </a:cubicBezTo>
                  <a:lnTo>
                    <a:pt x="1174589" y="4367096"/>
                  </a:lnTo>
                  <a:cubicBezTo>
                    <a:pt x="1141698" y="4399987"/>
                    <a:pt x="1089868" y="4404303"/>
                    <a:pt x="1051991" y="4377291"/>
                  </a:cubicBezTo>
                  <a:cubicBezTo>
                    <a:pt x="834479" y="4222286"/>
                    <a:pt x="645728" y="4033535"/>
                    <a:pt x="490947" y="3816246"/>
                  </a:cubicBezTo>
                  <a:cubicBezTo>
                    <a:pt x="463971" y="3778369"/>
                    <a:pt x="468287" y="3726540"/>
                    <a:pt x="501178" y="3693649"/>
                  </a:cubicBezTo>
                  <a:lnTo>
                    <a:pt x="721035" y="3473793"/>
                  </a:lnTo>
                  <a:cubicBezTo>
                    <a:pt x="614586" y="3299105"/>
                    <a:pt x="536525" y="3111545"/>
                    <a:pt x="488193" y="2914422"/>
                  </a:cubicBezTo>
                  <a:lnTo>
                    <a:pt x="126950" y="2914422"/>
                  </a:lnTo>
                  <a:cubicBezTo>
                    <a:pt x="80441" y="2914422"/>
                    <a:pt x="40741" y="2880861"/>
                    <a:pt x="33040" y="2834985"/>
                  </a:cubicBezTo>
                  <a:cubicBezTo>
                    <a:pt x="11125" y="2704798"/>
                    <a:pt x="0" y="2571262"/>
                    <a:pt x="0" y="2438172"/>
                  </a:cubicBezTo>
                  <a:cubicBezTo>
                    <a:pt x="0" y="2305120"/>
                    <a:pt x="11125" y="2171584"/>
                    <a:pt x="33040" y="2041396"/>
                  </a:cubicBezTo>
                  <a:cubicBezTo>
                    <a:pt x="40741" y="1995520"/>
                    <a:pt x="80441" y="1961959"/>
                    <a:pt x="126950" y="1961959"/>
                  </a:cubicBezTo>
                  <a:lnTo>
                    <a:pt x="488193" y="1961959"/>
                  </a:lnTo>
                  <a:cubicBezTo>
                    <a:pt x="536711" y="1763274"/>
                    <a:pt x="614809" y="1575006"/>
                    <a:pt x="721035" y="1400468"/>
                  </a:cubicBezTo>
                  <a:lnTo>
                    <a:pt x="501178" y="1180649"/>
                  </a:lnTo>
                  <a:cubicBezTo>
                    <a:pt x="468287" y="1147758"/>
                    <a:pt x="463971" y="1095891"/>
                    <a:pt x="490984" y="1058014"/>
                  </a:cubicBezTo>
                  <a:cubicBezTo>
                    <a:pt x="645839" y="840651"/>
                    <a:pt x="834591" y="651900"/>
                    <a:pt x="1051991" y="496969"/>
                  </a:cubicBezTo>
                  <a:cubicBezTo>
                    <a:pt x="1089868" y="469994"/>
                    <a:pt x="1141698" y="474310"/>
                    <a:pt x="1174626" y="507201"/>
                  </a:cubicBezTo>
                  <a:lnTo>
                    <a:pt x="1394557" y="727132"/>
                  </a:lnTo>
                  <a:cubicBezTo>
                    <a:pt x="1567234" y="622729"/>
                    <a:pt x="1760897" y="543218"/>
                    <a:pt x="1962113" y="494179"/>
                  </a:cubicBezTo>
                  <a:lnTo>
                    <a:pt x="1962113" y="126797"/>
                  </a:lnTo>
                  <a:cubicBezTo>
                    <a:pt x="1962113" y="80288"/>
                    <a:pt x="1995711" y="40588"/>
                    <a:pt x="2041624" y="32886"/>
                  </a:cubicBezTo>
                  <a:cubicBezTo>
                    <a:pt x="2172351" y="10934"/>
                    <a:pt x="2305720" y="-14"/>
                    <a:pt x="243891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8838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3.33333E-6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6 -0.00116 L 5E-6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 0.00255 L 1.11022E-16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-0.00116 L 4.79167E-6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9" grpId="0" animBg="1"/>
      <p:bldP spid="70" grpId="0" animBg="1"/>
      <p:bldP spid="67" grpId="0" animBg="1"/>
      <p:bldP spid="49" grpId="0" animBg="1"/>
      <p:bldP spid="3" grpId="0" animBg="1"/>
      <p:bldP spid="3" grpId="1" animBg="1"/>
      <p:bldP spid="119" grpId="0" animBg="1"/>
      <p:bldP spid="119" grpId="1" animBg="1"/>
      <p:bldP spid="129" grpId="0" animBg="1"/>
      <p:bldP spid="129" grpId="1" animBg="1"/>
      <p:bldP spid="139" grpId="0" animBg="1"/>
      <p:bldP spid="139" grpId="1" animBg="1"/>
      <p:bldP spid="93" grpId="0"/>
      <p:bldP spid="114" grpId="0"/>
      <p:bldP spid="124" grpId="0"/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5BDDB-44F9-4409-B535-75E29088078C}"/>
              </a:ext>
            </a:extLst>
          </p:cNvPr>
          <p:cNvSpPr txBox="1"/>
          <p:nvPr/>
        </p:nvSpPr>
        <p:spPr>
          <a:xfrm>
            <a:off x="4233952" y="412692"/>
            <a:ext cx="37240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DESIGNING THE MODEL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BC9D82-706E-4CE1-A1AA-09596B005485}"/>
              </a:ext>
            </a:extLst>
          </p:cNvPr>
          <p:cNvGrpSpPr/>
          <p:nvPr/>
        </p:nvGrpSpPr>
        <p:grpSpPr>
          <a:xfrm>
            <a:off x="1034216" y="1163955"/>
            <a:ext cx="10123568" cy="5247734"/>
            <a:chOff x="1034216" y="1154430"/>
            <a:chExt cx="10123568" cy="52477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D1D0A05-D605-4A47-8F99-B6A700471FB9}"/>
                </a:ext>
              </a:extLst>
            </p:cNvPr>
            <p:cNvGrpSpPr/>
            <p:nvPr/>
          </p:nvGrpSpPr>
          <p:grpSpPr>
            <a:xfrm>
              <a:off x="1034216" y="1484227"/>
              <a:ext cx="10123568" cy="4917937"/>
              <a:chOff x="1034216" y="1484227"/>
              <a:chExt cx="10123568" cy="491793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DC3140-686C-4E0B-A56D-D4B4A2594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216" y="1703714"/>
                <a:ext cx="1143970" cy="895048"/>
              </a:xfrm>
              <a:prstGeom prst="rect">
                <a:avLst/>
              </a:prstGeom>
              <a:gradFill rotWithShape="1">
                <a:gsLst>
                  <a:gs pos="0">
                    <a:srgbClr val="73CB9B">
                      <a:satMod val="103000"/>
                      <a:lumMod val="102000"/>
                      <a:tint val="94000"/>
                    </a:srgbClr>
                  </a:gs>
                  <a:gs pos="50000">
                    <a:srgbClr val="73CB9B">
                      <a:satMod val="110000"/>
                      <a:lumMod val="100000"/>
                      <a:shade val="100000"/>
                    </a:srgbClr>
                  </a:gs>
                  <a:gs pos="100000">
                    <a:srgbClr val="73CB9B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3CB9B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78290-EA5C-4DC4-9BA9-07A896998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581" y="1484227"/>
                <a:ext cx="1254919" cy="935715"/>
              </a:xfrm>
              <a:prstGeom prst="rect">
                <a:avLst/>
              </a:prstGeom>
              <a:solidFill>
                <a:srgbClr val="F2F2F2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STRUCTURE</a:t>
                </a:r>
                <a:endParaRPr 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F78493B-0CE1-4CD8-A42F-322B383E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145" y="1843652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3CB9B">
                      <a:satMod val="103000"/>
                      <a:lumMod val="102000"/>
                      <a:tint val="94000"/>
                    </a:srgbClr>
                  </a:gs>
                  <a:gs pos="50000">
                    <a:srgbClr val="73CB9B">
                      <a:satMod val="110000"/>
                      <a:lumMod val="100000"/>
                      <a:shade val="100000"/>
                    </a:srgbClr>
                  </a:gs>
                  <a:gs pos="100000">
                    <a:srgbClr val="73CB9B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3CB9B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E70406-6EAC-4964-9F01-A3DEB6F95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216" y="2971515"/>
                <a:ext cx="1143970" cy="895048"/>
              </a:xfrm>
              <a:prstGeom prst="rect">
                <a:avLst/>
              </a:prstGeom>
              <a:gradFill rotWithShape="1">
                <a:gsLst>
                  <a:gs pos="0">
                    <a:srgbClr val="5D9EBC">
                      <a:satMod val="103000"/>
                      <a:lumMod val="102000"/>
                      <a:tint val="94000"/>
                    </a:srgbClr>
                  </a:gs>
                  <a:gs pos="50000">
                    <a:srgbClr val="5D9EBC">
                      <a:satMod val="110000"/>
                      <a:lumMod val="100000"/>
                      <a:shade val="100000"/>
                    </a:srgbClr>
                  </a:gs>
                  <a:gs pos="100000">
                    <a:srgbClr val="5D9EBC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64E427-5340-4AD8-B803-C276AAAA7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581" y="2752028"/>
                <a:ext cx="1254919" cy="935715"/>
              </a:xfrm>
              <a:prstGeom prst="rect">
                <a:avLst/>
              </a:prstGeom>
              <a:solidFill>
                <a:srgbClr val="F2F2F2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OVERSIGHT RESPONSIBILITIES</a:t>
                </a:r>
                <a:endParaRPr 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EC847392-9703-471E-8375-258FB2701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145" y="3111453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9EBC">
                      <a:satMod val="103000"/>
                      <a:lumMod val="102000"/>
                      <a:tint val="94000"/>
                    </a:srgbClr>
                  </a:gs>
                  <a:gs pos="50000">
                    <a:srgbClr val="5D9EBC">
                      <a:satMod val="110000"/>
                      <a:lumMod val="100000"/>
                      <a:shade val="100000"/>
                    </a:srgbClr>
                  </a:gs>
                  <a:gs pos="100000">
                    <a:srgbClr val="5D9EBC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0AE8D8-BA74-4AAE-8821-32CE8EA93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216" y="4239316"/>
                <a:ext cx="1143970" cy="895048"/>
              </a:xfrm>
              <a:prstGeom prst="rect">
                <a:avLst/>
              </a:pr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6859694-0C49-4B5A-A5A1-BFDF986A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581" y="4019829"/>
                <a:ext cx="1254919" cy="935715"/>
              </a:xfrm>
              <a:prstGeom prst="rect">
                <a:avLst/>
              </a:prstGeom>
              <a:solidFill>
                <a:srgbClr val="F2F2F2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TALENT &amp;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CULTURE</a:t>
                </a: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B2AA8001-A4F8-4959-9815-94864B9CC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145" y="4379254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14723D2-71E5-4C2B-B917-2467625AE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216" y="5507116"/>
                <a:ext cx="1143970" cy="895048"/>
              </a:xfrm>
              <a:prstGeom prst="rect">
                <a:avLst/>
              </a:prstGeom>
              <a:gradFill rotWithShape="1">
                <a:gsLst>
                  <a:gs pos="0">
                    <a:srgbClr val="679AA7">
                      <a:lumMod val="98000"/>
                      <a:lumOff val="2000"/>
                    </a:srgbClr>
                  </a:gs>
                  <a:gs pos="50000">
                    <a:srgbClr val="679AA7">
                      <a:lumMod val="95000"/>
                    </a:srgbClr>
                  </a:gs>
                  <a:gs pos="100000">
                    <a:srgbClr val="679AA7">
                      <a:lumMod val="85000"/>
                    </a:srgbClr>
                  </a:gs>
                </a:gsLst>
                <a:lin ang="27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7507834-E6F4-43AB-A3A4-FBB56DDBD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581" y="5287629"/>
                <a:ext cx="1254919" cy="935715"/>
              </a:xfrm>
              <a:prstGeom prst="rect">
                <a:avLst/>
              </a:prstGeom>
              <a:solidFill>
                <a:srgbClr val="F2F2F2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INFRASTRUCTURE</a:t>
                </a:r>
                <a:endParaRPr 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49EA3FE7-9583-4658-B8E2-EF0F92C9B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145" y="5647054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9AA7">
                      <a:lumMod val="98000"/>
                      <a:lumOff val="2000"/>
                    </a:srgbClr>
                  </a:gs>
                  <a:gs pos="50000">
                    <a:srgbClr val="679AA7">
                      <a:lumMod val="95000"/>
                    </a:srgbClr>
                  </a:gs>
                  <a:gs pos="100000">
                    <a:srgbClr val="679AA7">
                      <a:lumMod val="85000"/>
                    </a:srgbClr>
                  </a:gs>
                </a:gsLst>
                <a:lin ang="27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4967801-5B94-43BB-B668-D0FBB0FD13A3}"/>
                  </a:ext>
                </a:extLst>
              </p:cNvPr>
              <p:cNvSpPr/>
              <p:nvPr/>
            </p:nvSpPr>
            <p:spPr>
              <a:xfrm>
                <a:off x="2904078" y="1484227"/>
                <a:ext cx="2655713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Committee structure and charters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Organizational structure &amp; reporting lines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Control and support function roles</a:t>
                </a: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4EE79A01-26F1-4A01-9044-321CC03B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436" y="1843652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3CB9B">
                      <a:satMod val="103000"/>
                      <a:lumMod val="102000"/>
                      <a:tint val="94000"/>
                    </a:srgbClr>
                  </a:gs>
                  <a:gs pos="50000">
                    <a:srgbClr val="73CB9B">
                      <a:satMod val="110000"/>
                      <a:lumMod val="100000"/>
                      <a:shade val="100000"/>
                    </a:srgbClr>
                  </a:gs>
                  <a:gs pos="100000">
                    <a:srgbClr val="73CB9B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3CB9B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5CD73D-5247-4A8B-9F07-2012EF3554D0}"/>
                  </a:ext>
                </a:extLst>
              </p:cNvPr>
              <p:cNvSpPr/>
              <p:nvPr/>
            </p:nvSpPr>
            <p:spPr>
              <a:xfrm>
                <a:off x="5987369" y="1484227"/>
                <a:ext cx="5170415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Outlines board and management committee structures, mandates, membership and charters.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Establishes design of governance framework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Delineates organizational structure, reporting lines, and relationships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Highlights role and independence of control and support functions from business owners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5E4BFE-127D-40C6-B678-90F4F98C8D18}"/>
                  </a:ext>
                </a:extLst>
              </p:cNvPr>
              <p:cNvSpPr/>
              <p:nvPr/>
            </p:nvSpPr>
            <p:spPr>
              <a:xfrm>
                <a:off x="2904078" y="2752028"/>
                <a:ext cx="2655713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Committees authorities &amp; responsibilities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Management accountability and authority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Board oversight and responsibilities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Reporting, escalation, veto rights</a:t>
                </a: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4E53584E-86DD-4F22-A7B1-41865392A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436" y="3111453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9EBC">
                      <a:satMod val="103000"/>
                      <a:lumMod val="102000"/>
                      <a:tint val="94000"/>
                    </a:srgbClr>
                  </a:gs>
                  <a:gs pos="50000">
                    <a:srgbClr val="5D9EBC">
                      <a:satMod val="110000"/>
                      <a:lumMod val="100000"/>
                      <a:shade val="100000"/>
                    </a:srgbClr>
                  </a:gs>
                  <a:gs pos="100000">
                    <a:srgbClr val="5D9EBC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A7F628-B55F-4993-A2A1-EDBA0EA903FF}"/>
                  </a:ext>
                </a:extLst>
              </p:cNvPr>
              <p:cNvSpPr/>
              <p:nvPr/>
            </p:nvSpPr>
            <p:spPr>
              <a:xfrm>
                <a:off x="5987369" y="2752028"/>
                <a:ext cx="5170415" cy="935715"/>
              </a:xfrm>
              <a:prstGeom prst="rect">
                <a:avLst/>
              </a:prstGeom>
              <a:solidFill>
                <a:srgbClr val="F2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Outlines the type of committees (board &amp; management) &amp; associated responsibilities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Specific functional accountabilities for day-to-day management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Delineates board and management approved policies supporting delegation of authority (decision rights) including reporting, escalation, and veto rights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81E0FFA-86F9-44CD-9E62-3558D8DA334A}"/>
                  </a:ext>
                </a:extLst>
              </p:cNvPr>
              <p:cNvSpPr/>
              <p:nvPr/>
            </p:nvSpPr>
            <p:spPr>
              <a:xfrm>
                <a:off x="2904078" y="4019829"/>
                <a:ext cx="2655713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Business and operating principles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Core beliefs and risk culture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Leadership development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Management and incentives</a:t>
                </a:r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B931CADC-4F95-4F78-9499-97E86DCD1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436" y="4379254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727967C-6CC2-4450-BB10-C4A1D18E1915}"/>
                  </a:ext>
                </a:extLst>
              </p:cNvPr>
              <p:cNvSpPr/>
              <p:nvPr/>
            </p:nvSpPr>
            <p:spPr>
              <a:xfrm>
                <a:off x="5987369" y="4019829"/>
                <a:ext cx="5170415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Aligns governance with operating and business principles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Articulates core beliefs and foundation for culture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Highlights characteristics of risk culture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Outlines leadership succession, assessment, and development responsibilities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3578974-D269-498E-8F37-FEC51EB73BF6}"/>
                  </a:ext>
                </a:extLst>
              </p:cNvPr>
              <p:cNvSpPr/>
              <p:nvPr/>
            </p:nvSpPr>
            <p:spPr>
              <a:xfrm>
                <a:off x="2904078" y="5287629"/>
                <a:ext cx="2655713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Policies and procedures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Reporting and communication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Technology</a:t>
                </a: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8BD858C0-3AF0-4A10-B6AE-250A491F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436" y="5647054"/>
                <a:ext cx="144289" cy="216865"/>
              </a:xfrm>
              <a:custGeom>
                <a:avLst/>
                <a:gdLst>
                  <a:gd name="T0" fmla="*/ 0 w 167"/>
                  <a:gd name="T1" fmla="*/ 251 h 251"/>
                  <a:gd name="T2" fmla="*/ 0 w 167"/>
                  <a:gd name="T3" fmla="*/ 0 h 251"/>
                  <a:gd name="T4" fmla="*/ 167 w 167"/>
                  <a:gd name="T5" fmla="*/ 124 h 251"/>
                  <a:gd name="T6" fmla="*/ 0 w 167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51">
                    <a:moveTo>
                      <a:pt x="0" y="251"/>
                    </a:moveTo>
                    <a:lnTo>
                      <a:pt x="0" y="0"/>
                    </a:lnTo>
                    <a:lnTo>
                      <a:pt x="167" y="124"/>
                    </a:lnTo>
                    <a:lnTo>
                      <a:pt x="0" y="2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9AA7">
                      <a:lumMod val="98000"/>
                      <a:lumOff val="2000"/>
                    </a:srgbClr>
                  </a:gs>
                  <a:gs pos="50000">
                    <a:srgbClr val="679AA7">
                      <a:lumMod val="95000"/>
                    </a:srgbClr>
                  </a:gs>
                  <a:gs pos="100000">
                    <a:srgbClr val="679AA7">
                      <a:lumMod val="85000"/>
                    </a:srgbClr>
                  </a:gs>
                </a:gsLst>
                <a:lin ang="27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E360B97-42E2-4FEF-9EE3-15F0C3FDDECD}"/>
                  </a:ext>
                </a:extLst>
              </p:cNvPr>
              <p:cNvSpPr/>
              <p:nvPr/>
            </p:nvSpPr>
            <p:spPr>
              <a:xfrm>
                <a:off x="5987369" y="5287629"/>
                <a:ext cx="5170415" cy="93571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Establishes design and content of policy manuals and associated procedures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Outlines type of frequency of internal reporting and communications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Defines scorecards, measures, and metrics to track performance</a:t>
                </a:r>
              </a:p>
              <a:p>
                <a:pPr marL="114300" indent="-114300">
                  <a:lnSpc>
                    <a:spcPts val="1300"/>
                  </a:lnSpc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Aligns technology and governance requirements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09022D-91D3-4A7A-B637-B0ACBB869B49}"/>
                </a:ext>
              </a:extLst>
            </p:cNvPr>
            <p:cNvSpPr txBox="1"/>
            <p:nvPr/>
          </p:nvSpPr>
          <p:spPr>
            <a:xfrm>
              <a:off x="1272600" y="1154430"/>
              <a:ext cx="1152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COMPONENTS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8E559C-0064-49A0-9C7B-C580C15C4EBC}"/>
                </a:ext>
              </a:extLst>
            </p:cNvPr>
            <p:cNvSpPr txBox="1"/>
            <p:nvPr/>
          </p:nvSpPr>
          <p:spPr>
            <a:xfrm>
              <a:off x="3503210" y="1154430"/>
              <a:ext cx="1457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SUB-COMPONENTS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2D9BE1-EFEB-4D71-96C7-3396E48EAA02}"/>
                </a:ext>
              </a:extLst>
            </p:cNvPr>
            <p:cNvSpPr txBox="1"/>
            <p:nvPr/>
          </p:nvSpPr>
          <p:spPr>
            <a:xfrm>
              <a:off x="8040219" y="1154430"/>
              <a:ext cx="1064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73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C683F4E-613B-354B-A3EC-DC8E40C516A3}"/>
              </a:ext>
            </a:extLst>
          </p:cNvPr>
          <p:cNvGrpSpPr/>
          <p:nvPr/>
        </p:nvGrpSpPr>
        <p:grpSpPr>
          <a:xfrm rot="236106" flipH="1" flipV="1">
            <a:off x="7794227" y="-937742"/>
            <a:ext cx="5169120" cy="8348870"/>
            <a:chOff x="-1016681" y="0"/>
            <a:chExt cx="5169120" cy="6858000"/>
          </a:xfrm>
        </p:grpSpPr>
        <p:sp>
          <p:nvSpPr>
            <p:cNvPr id="48" name="Freeform: Shape 8">
              <a:extLst>
                <a:ext uri="{FF2B5EF4-FFF2-40B4-BE49-F238E27FC236}">
                  <a16:creationId xmlns:a16="http://schemas.microsoft.com/office/drawing/2014/main" id="{87CB8C4F-99B1-A542-8D49-8E80629BC524}"/>
                </a:ext>
              </a:extLst>
            </p:cNvPr>
            <p:cNvSpPr/>
            <p:nvPr/>
          </p:nvSpPr>
          <p:spPr>
            <a:xfrm>
              <a:off x="-805667" y="0"/>
              <a:ext cx="4958106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D9D9D9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9" name="Freeform: Shape 7">
              <a:extLst>
                <a:ext uri="{FF2B5EF4-FFF2-40B4-BE49-F238E27FC236}">
                  <a16:creationId xmlns:a16="http://schemas.microsoft.com/office/drawing/2014/main" id="{CA2873CA-87E9-794F-8BB2-4895C0D0F301}"/>
                </a:ext>
              </a:extLst>
            </p:cNvPr>
            <p:cNvSpPr/>
            <p:nvPr/>
          </p:nvSpPr>
          <p:spPr>
            <a:xfrm>
              <a:off x="-900567" y="0"/>
              <a:ext cx="4533624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D9D9D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50" name="Freeform: Shape 6">
              <a:extLst>
                <a:ext uri="{FF2B5EF4-FFF2-40B4-BE49-F238E27FC236}">
                  <a16:creationId xmlns:a16="http://schemas.microsoft.com/office/drawing/2014/main" id="{BEF87479-6D14-2040-9664-5B12600E271C}"/>
                </a:ext>
              </a:extLst>
            </p:cNvPr>
            <p:cNvSpPr/>
            <p:nvPr/>
          </p:nvSpPr>
          <p:spPr>
            <a:xfrm>
              <a:off x="-1016681" y="0"/>
              <a:ext cx="4201407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11B8CD-11C2-CB4A-B14D-6A7170A6118D}"/>
              </a:ext>
            </a:extLst>
          </p:cNvPr>
          <p:cNvGrpSpPr/>
          <p:nvPr/>
        </p:nvGrpSpPr>
        <p:grpSpPr>
          <a:xfrm rot="451002">
            <a:off x="-944960" y="-1091814"/>
            <a:ext cx="5169120" cy="7954526"/>
            <a:chOff x="-1016681" y="0"/>
            <a:chExt cx="5169120" cy="6858000"/>
          </a:xfrm>
        </p:grpSpPr>
        <p:sp>
          <p:nvSpPr>
            <p:cNvPr id="42" name="Freeform: Shape 8">
              <a:extLst>
                <a:ext uri="{FF2B5EF4-FFF2-40B4-BE49-F238E27FC236}">
                  <a16:creationId xmlns:a16="http://schemas.microsoft.com/office/drawing/2014/main" id="{4022210B-879E-EC4A-A94E-3807B6486525}"/>
                </a:ext>
              </a:extLst>
            </p:cNvPr>
            <p:cNvSpPr/>
            <p:nvPr/>
          </p:nvSpPr>
          <p:spPr>
            <a:xfrm>
              <a:off x="-805667" y="0"/>
              <a:ext cx="4958106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D9D9D9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070F2E31-D039-5147-A28C-42761C6CE3B1}"/>
                </a:ext>
              </a:extLst>
            </p:cNvPr>
            <p:cNvSpPr/>
            <p:nvPr/>
          </p:nvSpPr>
          <p:spPr>
            <a:xfrm>
              <a:off x="-900567" y="0"/>
              <a:ext cx="4533624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D9D9D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8E8406FF-459E-2C46-9098-43A5D48755D3}"/>
                </a:ext>
              </a:extLst>
            </p:cNvPr>
            <p:cNvSpPr/>
            <p:nvPr/>
          </p:nvSpPr>
          <p:spPr>
            <a:xfrm>
              <a:off x="-1016681" y="0"/>
              <a:ext cx="4201407" cy="6858000"/>
            </a:xfrm>
            <a:custGeom>
              <a:avLst/>
              <a:gdLst>
                <a:gd name="connsiteX0" fmla="*/ 0 w 4958106"/>
                <a:gd name="connsiteY0" fmla="*/ 0 h 6858000"/>
                <a:gd name="connsiteX1" fmla="*/ 4910794 w 4958106"/>
                <a:gd name="connsiteY1" fmla="*/ 0 h 6858000"/>
                <a:gd name="connsiteX2" fmla="*/ 4156050 w 4958106"/>
                <a:gd name="connsiteY2" fmla="*/ 2656115 h 6858000"/>
                <a:gd name="connsiteX3" fmla="*/ 4910794 w 4958106"/>
                <a:gd name="connsiteY3" fmla="*/ 6858000 h 6858000"/>
                <a:gd name="connsiteX4" fmla="*/ 0 w 495810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06" h="6858000">
                  <a:moveTo>
                    <a:pt x="0" y="0"/>
                  </a:moveTo>
                  <a:lnTo>
                    <a:pt x="4910794" y="0"/>
                  </a:lnTo>
                  <a:cubicBezTo>
                    <a:pt x="5353480" y="307219"/>
                    <a:pt x="2501421" y="1245810"/>
                    <a:pt x="4156050" y="2656115"/>
                  </a:cubicBezTo>
                  <a:cubicBezTo>
                    <a:pt x="5810679" y="4066420"/>
                    <a:pt x="4156051" y="5186438"/>
                    <a:pt x="4910794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7CE9CC7-63AB-461E-B3BA-456C4B5FBEEB}"/>
              </a:ext>
            </a:extLst>
          </p:cNvPr>
          <p:cNvGrpSpPr/>
          <p:nvPr/>
        </p:nvGrpSpPr>
        <p:grpSpPr>
          <a:xfrm>
            <a:off x="3960290" y="1068861"/>
            <a:ext cx="4271417" cy="4720278"/>
            <a:chOff x="3960291" y="967782"/>
            <a:chExt cx="4271417" cy="4720278"/>
          </a:xfrm>
        </p:grpSpPr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BCCEFA0-214B-444B-9CAC-A8FF65E4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771" y="967782"/>
              <a:ext cx="3938459" cy="1326619"/>
            </a:xfrm>
            <a:prstGeom prst="roundRect">
              <a:avLst>
                <a:gd name="adj" fmla="val 14477"/>
              </a:avLst>
            </a:prstGeom>
            <a:solidFill>
              <a:srgbClr val="5D9E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BD54AA-266F-4A8F-A98B-263D0B06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91" y="1646143"/>
              <a:ext cx="4271416" cy="4041917"/>
            </a:xfrm>
            <a:custGeom>
              <a:avLst/>
              <a:gdLst>
                <a:gd name="connsiteX0" fmla="*/ 220648 w 4271416"/>
                <a:gd name="connsiteY0" fmla="*/ 1 h 4041917"/>
                <a:gd name="connsiteX1" fmla="*/ 1443409 w 4271416"/>
                <a:gd name="connsiteY1" fmla="*/ 1 h 4041917"/>
                <a:gd name="connsiteX2" fmla="*/ 1481631 w 4271416"/>
                <a:gd name="connsiteY2" fmla="*/ 15740 h 4041917"/>
                <a:gd name="connsiteX3" fmla="*/ 1509525 w 4271416"/>
                <a:gd name="connsiteY3" fmla="*/ 27226 h 4041917"/>
                <a:gd name="connsiteX4" fmla="*/ 1738996 w 4271416"/>
                <a:gd name="connsiteY4" fmla="*/ 264485 h 4041917"/>
                <a:gd name="connsiteX5" fmla="*/ 2135708 w 4271416"/>
                <a:gd name="connsiteY5" fmla="*/ 532859 h 4041917"/>
                <a:gd name="connsiteX6" fmla="*/ 2528530 w 4271416"/>
                <a:gd name="connsiteY6" fmla="*/ 264485 h 4041917"/>
                <a:gd name="connsiteX7" fmla="*/ 2758001 w 4271416"/>
                <a:gd name="connsiteY7" fmla="*/ 27226 h 4041917"/>
                <a:gd name="connsiteX8" fmla="*/ 2826915 w 4271416"/>
                <a:gd name="connsiteY8" fmla="*/ 426 h 4041917"/>
                <a:gd name="connsiteX9" fmla="*/ 2828007 w 4271416"/>
                <a:gd name="connsiteY9" fmla="*/ 1 h 4041917"/>
                <a:gd name="connsiteX10" fmla="*/ 4050768 w 4271416"/>
                <a:gd name="connsiteY10" fmla="*/ 1 h 4041917"/>
                <a:gd name="connsiteX11" fmla="*/ 4271416 w 4271416"/>
                <a:gd name="connsiteY11" fmla="*/ 220649 h 4041917"/>
                <a:gd name="connsiteX12" fmla="*/ 4271416 w 4271416"/>
                <a:gd name="connsiteY12" fmla="*/ 3821269 h 4041917"/>
                <a:gd name="connsiteX13" fmla="*/ 4050768 w 4271416"/>
                <a:gd name="connsiteY13" fmla="*/ 4041917 h 4041917"/>
                <a:gd name="connsiteX14" fmla="*/ 220648 w 4271416"/>
                <a:gd name="connsiteY14" fmla="*/ 4041917 h 4041917"/>
                <a:gd name="connsiteX15" fmla="*/ 0 w 4271416"/>
                <a:gd name="connsiteY15" fmla="*/ 3821269 h 4041917"/>
                <a:gd name="connsiteX16" fmla="*/ 0 w 4271416"/>
                <a:gd name="connsiteY16" fmla="*/ 220649 h 4041917"/>
                <a:gd name="connsiteX17" fmla="*/ 220648 w 4271416"/>
                <a:gd name="connsiteY17" fmla="*/ 1 h 4041917"/>
                <a:gd name="connsiteX18" fmla="*/ 1443406 w 4271416"/>
                <a:gd name="connsiteY18" fmla="*/ 0 h 4041917"/>
                <a:gd name="connsiteX19" fmla="*/ 1723438 w 4271416"/>
                <a:gd name="connsiteY19" fmla="*/ 0 h 4041917"/>
                <a:gd name="connsiteX20" fmla="*/ 2544088 w 4271416"/>
                <a:gd name="connsiteY20" fmla="*/ 0 h 4041917"/>
                <a:gd name="connsiteX21" fmla="*/ 2828009 w 4271416"/>
                <a:gd name="connsiteY21" fmla="*/ 0 h 4041917"/>
                <a:gd name="connsiteX22" fmla="*/ 2828007 w 4271416"/>
                <a:gd name="connsiteY22" fmla="*/ 1 h 4041917"/>
                <a:gd name="connsiteX23" fmla="*/ 1443409 w 4271416"/>
                <a:gd name="connsiteY23" fmla="*/ 1 h 404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71416" h="4041917">
                  <a:moveTo>
                    <a:pt x="220648" y="1"/>
                  </a:moveTo>
                  <a:lnTo>
                    <a:pt x="1443409" y="1"/>
                  </a:lnTo>
                  <a:lnTo>
                    <a:pt x="1481631" y="15740"/>
                  </a:lnTo>
                  <a:cubicBezTo>
                    <a:pt x="1509525" y="27226"/>
                    <a:pt x="1509525" y="27226"/>
                    <a:pt x="1509525" y="27226"/>
                  </a:cubicBezTo>
                  <a:cubicBezTo>
                    <a:pt x="1614537" y="70011"/>
                    <a:pt x="1696213" y="159469"/>
                    <a:pt x="1738996" y="264485"/>
                  </a:cubicBezTo>
                  <a:cubicBezTo>
                    <a:pt x="1801225" y="420064"/>
                    <a:pt x="1952909" y="532859"/>
                    <a:pt x="2135708" y="532859"/>
                  </a:cubicBezTo>
                  <a:cubicBezTo>
                    <a:pt x="2314617" y="532859"/>
                    <a:pt x="2466301" y="420064"/>
                    <a:pt x="2528530" y="264485"/>
                  </a:cubicBezTo>
                  <a:cubicBezTo>
                    <a:pt x="2571313" y="159469"/>
                    <a:pt x="2652989" y="70011"/>
                    <a:pt x="2758001" y="27226"/>
                  </a:cubicBezTo>
                  <a:cubicBezTo>
                    <a:pt x="2810507" y="6807"/>
                    <a:pt x="2823634" y="1702"/>
                    <a:pt x="2826915" y="426"/>
                  </a:cubicBezTo>
                  <a:lnTo>
                    <a:pt x="2828007" y="1"/>
                  </a:lnTo>
                  <a:lnTo>
                    <a:pt x="4050768" y="1"/>
                  </a:lnTo>
                  <a:cubicBezTo>
                    <a:pt x="4172629" y="1"/>
                    <a:pt x="4271416" y="98788"/>
                    <a:pt x="4271416" y="220649"/>
                  </a:cubicBezTo>
                  <a:lnTo>
                    <a:pt x="4271416" y="3821269"/>
                  </a:lnTo>
                  <a:cubicBezTo>
                    <a:pt x="4271416" y="3943130"/>
                    <a:pt x="4172629" y="4041917"/>
                    <a:pt x="4050768" y="4041917"/>
                  </a:cubicBezTo>
                  <a:lnTo>
                    <a:pt x="220648" y="4041917"/>
                  </a:lnTo>
                  <a:cubicBezTo>
                    <a:pt x="98787" y="4041917"/>
                    <a:pt x="0" y="3943130"/>
                    <a:pt x="0" y="3821269"/>
                  </a:cubicBezTo>
                  <a:lnTo>
                    <a:pt x="0" y="220649"/>
                  </a:lnTo>
                  <a:cubicBezTo>
                    <a:pt x="0" y="98788"/>
                    <a:pt x="98787" y="1"/>
                    <a:pt x="220648" y="1"/>
                  </a:cubicBezTo>
                  <a:close/>
                  <a:moveTo>
                    <a:pt x="1443406" y="0"/>
                  </a:moveTo>
                  <a:cubicBezTo>
                    <a:pt x="1443406" y="0"/>
                    <a:pt x="1443406" y="0"/>
                    <a:pt x="1723438" y="0"/>
                  </a:cubicBezTo>
                  <a:lnTo>
                    <a:pt x="2544088" y="0"/>
                  </a:lnTo>
                  <a:cubicBezTo>
                    <a:pt x="2544088" y="0"/>
                    <a:pt x="2544088" y="0"/>
                    <a:pt x="2828009" y="0"/>
                  </a:cubicBezTo>
                  <a:lnTo>
                    <a:pt x="2828007" y="1"/>
                  </a:lnTo>
                  <a:lnTo>
                    <a:pt x="144340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191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B9CDF3-1A77-F84C-B340-57BAFDB956C9}"/>
                </a:ext>
              </a:extLst>
            </p:cNvPr>
            <p:cNvSpPr/>
            <p:nvPr/>
          </p:nvSpPr>
          <p:spPr>
            <a:xfrm>
              <a:off x="4313588" y="1160366"/>
              <a:ext cx="3564825" cy="359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CONSIDERATIONS &amp; OBJECTIVES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D5B4223-1EC5-4CC0-BB45-666E9988469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691492"/>
              <a:ext cx="0" cy="307202"/>
            </a:xfrm>
            <a:prstGeom prst="straightConnector1">
              <a:avLst/>
            </a:prstGeom>
            <a:ln w="38100" cap="rnd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</a:gsLst>
                <a:lin ang="5400000" scaled="1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3FBF690-CF5A-4A33-8ACA-6481A64F162C}"/>
                </a:ext>
              </a:extLst>
            </p:cNvPr>
            <p:cNvGrpSpPr/>
            <p:nvPr/>
          </p:nvGrpSpPr>
          <p:grpSpPr>
            <a:xfrm>
              <a:off x="3960292" y="2362771"/>
              <a:ext cx="4271416" cy="518663"/>
              <a:chOff x="3960292" y="2317051"/>
              <a:chExt cx="4271416" cy="518663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CA2BB66-784F-46F5-BEDB-A026AD36B119}"/>
                  </a:ext>
                </a:extLst>
              </p:cNvPr>
              <p:cNvSpPr/>
              <p:nvPr/>
            </p:nvSpPr>
            <p:spPr>
              <a:xfrm>
                <a:off x="3960292" y="2317051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8A4618-E7DE-F84E-9E17-002A8F6A1535}"/>
                  </a:ext>
                </a:extLst>
              </p:cNvPr>
              <p:cNvSpPr/>
              <p:nvPr/>
            </p:nvSpPr>
            <p:spPr>
              <a:xfrm>
                <a:off x="5314376" y="2432240"/>
                <a:ext cx="15632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Compliance issues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B95269D-1662-4152-A9AF-0C4C679A7A54}"/>
                </a:ext>
              </a:extLst>
            </p:cNvPr>
            <p:cNvGrpSpPr/>
            <p:nvPr/>
          </p:nvGrpSpPr>
          <p:grpSpPr>
            <a:xfrm>
              <a:off x="3960292" y="2880898"/>
              <a:ext cx="4271416" cy="518663"/>
              <a:chOff x="3960292" y="2835178"/>
              <a:chExt cx="4271416" cy="518663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1306F7F-D099-4A42-A9D3-7C61F0C533B0}"/>
                  </a:ext>
                </a:extLst>
              </p:cNvPr>
              <p:cNvSpPr/>
              <p:nvPr/>
            </p:nvSpPr>
            <p:spPr>
              <a:xfrm>
                <a:off x="3960292" y="2835178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266DDDA-D917-8143-BA52-FF38C850594B}"/>
                  </a:ext>
                </a:extLst>
              </p:cNvPr>
              <p:cNvSpPr/>
              <p:nvPr/>
            </p:nvSpPr>
            <p:spPr>
              <a:xfrm>
                <a:off x="5550819" y="2951394"/>
                <a:ext cx="10903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Cultural shift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835FA18-09F6-4947-9A37-C06CCC235A6E}"/>
                </a:ext>
              </a:extLst>
            </p:cNvPr>
            <p:cNvGrpSpPr/>
            <p:nvPr/>
          </p:nvGrpSpPr>
          <p:grpSpPr>
            <a:xfrm>
              <a:off x="3960292" y="3399025"/>
              <a:ext cx="4271416" cy="518663"/>
              <a:chOff x="3960292" y="3353305"/>
              <a:chExt cx="4271416" cy="518663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C803B45-3ED3-4190-A06E-483346479D53}"/>
                  </a:ext>
                </a:extLst>
              </p:cNvPr>
              <p:cNvSpPr/>
              <p:nvPr/>
            </p:nvSpPr>
            <p:spPr>
              <a:xfrm>
                <a:off x="3960292" y="3353305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650DA0-2C10-E84F-80F4-127ECE8C388E}"/>
                  </a:ext>
                </a:extLst>
              </p:cNvPr>
              <p:cNvSpPr/>
              <p:nvPr/>
            </p:nvSpPr>
            <p:spPr>
              <a:xfrm>
                <a:off x="4257195" y="3470548"/>
                <a:ext cx="36776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Governance and management decision rights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86F18C-FBF9-4FDE-9F75-BFF0F2B6DC25}"/>
                </a:ext>
              </a:extLst>
            </p:cNvPr>
            <p:cNvGrpSpPr/>
            <p:nvPr/>
          </p:nvGrpSpPr>
          <p:grpSpPr>
            <a:xfrm>
              <a:off x="3960292" y="3917152"/>
              <a:ext cx="4271416" cy="518663"/>
              <a:chOff x="3960292" y="3871432"/>
              <a:chExt cx="4271416" cy="518663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00CD308-CDD8-4BCF-A23D-EFB09FAE9208}"/>
                  </a:ext>
                </a:extLst>
              </p:cNvPr>
              <p:cNvSpPr/>
              <p:nvPr/>
            </p:nvSpPr>
            <p:spPr>
              <a:xfrm>
                <a:off x="3960292" y="3871432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82B564-C435-9647-9386-2D113E5E1A22}"/>
                  </a:ext>
                </a:extLst>
              </p:cNvPr>
              <p:cNvSpPr/>
              <p:nvPr/>
            </p:nvSpPr>
            <p:spPr>
              <a:xfrm>
                <a:off x="5058697" y="3989702"/>
                <a:ext cx="20746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Process and system issues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162F02E-5159-4B41-B53E-2281F33A6C77}"/>
                </a:ext>
              </a:extLst>
            </p:cNvPr>
            <p:cNvGrpSpPr/>
            <p:nvPr/>
          </p:nvGrpSpPr>
          <p:grpSpPr>
            <a:xfrm>
              <a:off x="3960292" y="4435279"/>
              <a:ext cx="4271416" cy="518663"/>
              <a:chOff x="3960292" y="4389559"/>
              <a:chExt cx="4271416" cy="518663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26C3136-3D20-4D9D-8B3E-02DBCB9A3BE5}"/>
                  </a:ext>
                </a:extLst>
              </p:cNvPr>
              <p:cNvSpPr/>
              <p:nvPr/>
            </p:nvSpPr>
            <p:spPr>
              <a:xfrm>
                <a:off x="3960292" y="4389559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F05E82-8FF7-2F4D-9897-F36908BDDCB5}"/>
                  </a:ext>
                </a:extLst>
              </p:cNvPr>
              <p:cNvSpPr/>
              <p:nvPr/>
            </p:nvSpPr>
            <p:spPr>
              <a:xfrm>
                <a:off x="5267889" y="4508856"/>
                <a:ext cx="165622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Regulatory relations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C9730D6-22BF-4CE4-A424-A8F1BA88D9C9}"/>
                </a:ext>
              </a:extLst>
            </p:cNvPr>
            <p:cNvGrpSpPr/>
            <p:nvPr/>
          </p:nvGrpSpPr>
          <p:grpSpPr>
            <a:xfrm>
              <a:off x="3960292" y="4953405"/>
              <a:ext cx="4271416" cy="518663"/>
              <a:chOff x="3960292" y="4907685"/>
              <a:chExt cx="4271416" cy="518663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A426404-09CD-496C-AAF6-5E3C796D42C5}"/>
                  </a:ext>
                </a:extLst>
              </p:cNvPr>
              <p:cNvSpPr/>
              <p:nvPr/>
            </p:nvSpPr>
            <p:spPr>
              <a:xfrm>
                <a:off x="3960292" y="4907685"/>
                <a:ext cx="4271416" cy="518663"/>
              </a:xfrm>
              <a:custGeom>
                <a:avLst/>
                <a:gdLst>
                  <a:gd name="connsiteX0" fmla="*/ 4271416 w 4271416"/>
                  <a:gd name="connsiteY0" fmla="*/ 0 h 518663"/>
                  <a:gd name="connsiteX1" fmla="*/ 4271416 w 4271416"/>
                  <a:gd name="connsiteY1" fmla="*/ 93157 h 518663"/>
                  <a:gd name="connsiteX2" fmla="*/ 4271416 w 4271416"/>
                  <a:gd name="connsiteY2" fmla="*/ 425506 h 518663"/>
                  <a:gd name="connsiteX3" fmla="*/ 4271416 w 4271416"/>
                  <a:gd name="connsiteY3" fmla="*/ 426122 h 518663"/>
                  <a:gd name="connsiteX4" fmla="*/ 4271416 w 4271416"/>
                  <a:gd name="connsiteY4" fmla="*/ 518663 h 518663"/>
                  <a:gd name="connsiteX5" fmla="*/ 4214520 w 4271416"/>
                  <a:gd name="connsiteY5" fmla="*/ 432827 h 518663"/>
                  <a:gd name="connsiteX6" fmla="*/ 4181310 w 4271416"/>
                  <a:gd name="connsiteY6" fmla="*/ 426122 h 518663"/>
                  <a:gd name="connsiteX7" fmla="*/ 90106 w 4271416"/>
                  <a:gd name="connsiteY7" fmla="*/ 426122 h 518663"/>
                  <a:gd name="connsiteX8" fmla="*/ 56896 w 4271416"/>
                  <a:gd name="connsiteY8" fmla="*/ 432827 h 518663"/>
                  <a:gd name="connsiteX9" fmla="*/ 0 w 4271416"/>
                  <a:gd name="connsiteY9" fmla="*/ 518663 h 518663"/>
                  <a:gd name="connsiteX10" fmla="*/ 0 w 4271416"/>
                  <a:gd name="connsiteY10" fmla="*/ 426122 h 518663"/>
                  <a:gd name="connsiteX11" fmla="*/ 0 w 4271416"/>
                  <a:gd name="connsiteY11" fmla="*/ 425506 h 518663"/>
                  <a:gd name="connsiteX12" fmla="*/ 0 w 4271416"/>
                  <a:gd name="connsiteY12" fmla="*/ 93157 h 518663"/>
                  <a:gd name="connsiteX13" fmla="*/ 4178259 w 4271416"/>
                  <a:gd name="connsiteY13" fmla="*/ 93157 h 518663"/>
                  <a:gd name="connsiteX14" fmla="*/ 4271416 w 4271416"/>
                  <a:gd name="connsiteY14" fmla="*/ 0 h 518663"/>
                  <a:gd name="connsiteX15" fmla="*/ 0 w 4271416"/>
                  <a:gd name="connsiteY15" fmla="*/ 0 h 518663"/>
                  <a:gd name="connsiteX16" fmla="*/ 93157 w 4271416"/>
                  <a:gd name="connsiteY16" fmla="*/ 93157 h 518663"/>
                  <a:gd name="connsiteX17" fmla="*/ 0 w 4271416"/>
                  <a:gd name="connsiteY17" fmla="*/ 93157 h 51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1416" h="518663">
                    <a:moveTo>
                      <a:pt x="4271416" y="0"/>
                    </a:moveTo>
                    <a:lnTo>
                      <a:pt x="4271416" y="93157"/>
                    </a:lnTo>
                    <a:lnTo>
                      <a:pt x="4271416" y="425506"/>
                    </a:lnTo>
                    <a:lnTo>
                      <a:pt x="4271416" y="426122"/>
                    </a:lnTo>
                    <a:lnTo>
                      <a:pt x="4271416" y="518663"/>
                    </a:lnTo>
                    <a:cubicBezTo>
                      <a:pt x="4271416" y="480076"/>
                      <a:pt x="4247955" y="446969"/>
                      <a:pt x="4214520" y="432827"/>
                    </a:cubicBezTo>
                    <a:lnTo>
                      <a:pt x="4181310" y="426122"/>
                    </a:lnTo>
                    <a:lnTo>
                      <a:pt x="90106" y="426122"/>
                    </a:lnTo>
                    <a:lnTo>
                      <a:pt x="56896" y="432827"/>
                    </a:lnTo>
                    <a:cubicBezTo>
                      <a:pt x="23461" y="446969"/>
                      <a:pt x="0" y="480076"/>
                      <a:pt x="0" y="518663"/>
                    </a:cubicBezTo>
                    <a:lnTo>
                      <a:pt x="0" y="426122"/>
                    </a:lnTo>
                    <a:lnTo>
                      <a:pt x="0" y="425506"/>
                    </a:lnTo>
                    <a:lnTo>
                      <a:pt x="0" y="93157"/>
                    </a:lnTo>
                    <a:lnTo>
                      <a:pt x="4178259" y="93157"/>
                    </a:lnTo>
                    <a:cubicBezTo>
                      <a:pt x="4229708" y="93157"/>
                      <a:pt x="4271416" y="51449"/>
                      <a:pt x="4271416" y="0"/>
                    </a:cubicBezTo>
                    <a:close/>
                    <a:moveTo>
                      <a:pt x="0" y="0"/>
                    </a:moveTo>
                    <a:cubicBezTo>
                      <a:pt x="0" y="51449"/>
                      <a:pt x="41708" y="93157"/>
                      <a:pt x="93157" y="93157"/>
                    </a:cubicBezTo>
                    <a:lnTo>
                      <a:pt x="0" y="93157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rgbClr val="7DD0A3"/>
                  </a:gs>
                  <a:gs pos="10000">
                    <a:srgbClr val="7DD0A3"/>
                  </a:gs>
                  <a:gs pos="0">
                    <a:srgbClr val="7DD0A3"/>
                  </a:gs>
                  <a:gs pos="70000">
                    <a:srgbClr val="7DD0A3">
                      <a:alpha val="66000"/>
                    </a:srgbClr>
                  </a:gs>
                  <a:gs pos="33000">
                    <a:srgbClr val="7DD0A3">
                      <a:alpha val="66000"/>
                    </a:srgbClr>
                  </a:gs>
                  <a:gs pos="100000">
                    <a:srgbClr val="7DD0A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6C0ED2-3909-494F-9693-87B32447D902}"/>
                  </a:ext>
                </a:extLst>
              </p:cNvPr>
              <p:cNvSpPr/>
              <p:nvPr/>
            </p:nvSpPr>
            <p:spPr>
              <a:xfrm>
                <a:off x="5358458" y="5028008"/>
                <a:ext cx="14750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Human resources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C536A2-88A8-6449-AEC8-A091C02CFA61}"/>
              </a:ext>
            </a:extLst>
          </p:cNvPr>
          <p:cNvGrpSpPr/>
          <p:nvPr/>
        </p:nvGrpSpPr>
        <p:grpSpPr>
          <a:xfrm>
            <a:off x="646031" y="2353029"/>
            <a:ext cx="2249512" cy="2183477"/>
            <a:chOff x="7220051" y="1660818"/>
            <a:chExt cx="2249512" cy="21834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1D3F89B-B5A4-7B4F-912A-9A56A5E6155D}"/>
                </a:ext>
              </a:extLst>
            </p:cNvPr>
            <p:cNvGrpSpPr/>
            <p:nvPr/>
          </p:nvGrpSpPr>
          <p:grpSpPr>
            <a:xfrm>
              <a:off x="7220051" y="1660818"/>
              <a:ext cx="2249512" cy="2183477"/>
              <a:chOff x="7220051" y="1660818"/>
              <a:chExt cx="2249512" cy="2183477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B0B556A-24A5-F146-B767-72F3C11ED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528694" y="1903427"/>
                <a:ext cx="2183477" cy="1698260"/>
              </a:xfrm>
              <a:custGeom>
                <a:avLst/>
                <a:gdLst>
                  <a:gd name="T0" fmla="*/ 446 w 531"/>
                  <a:gd name="T1" fmla="*/ 97 h 412"/>
                  <a:gd name="T2" fmla="*/ 515 w 531"/>
                  <a:gd name="T3" fmla="*/ 230 h 412"/>
                  <a:gd name="T4" fmla="*/ 364 w 531"/>
                  <a:gd name="T5" fmla="*/ 412 h 412"/>
                  <a:gd name="T6" fmla="*/ 351 w 531"/>
                  <a:gd name="T7" fmla="*/ 412 h 412"/>
                  <a:gd name="T8" fmla="*/ 251 w 531"/>
                  <a:gd name="T9" fmla="*/ 370 h 412"/>
                  <a:gd name="T10" fmla="*/ 221 w 531"/>
                  <a:gd name="T11" fmla="*/ 343 h 412"/>
                  <a:gd name="T12" fmla="*/ 213 w 531"/>
                  <a:gd name="T13" fmla="*/ 332 h 412"/>
                  <a:gd name="T14" fmla="*/ 212 w 531"/>
                  <a:gd name="T15" fmla="*/ 332 h 412"/>
                  <a:gd name="T16" fmla="*/ 212 w 531"/>
                  <a:gd name="T17" fmla="*/ 331 h 412"/>
                  <a:gd name="T18" fmla="*/ 203 w 531"/>
                  <a:gd name="T19" fmla="*/ 323 h 412"/>
                  <a:gd name="T20" fmla="*/ 148 w 531"/>
                  <a:gd name="T21" fmla="*/ 305 h 412"/>
                  <a:gd name="T22" fmla="*/ 85 w 531"/>
                  <a:gd name="T23" fmla="*/ 332 h 412"/>
                  <a:gd name="T24" fmla="*/ 59 w 531"/>
                  <a:gd name="T25" fmla="*/ 394 h 412"/>
                  <a:gd name="T26" fmla="*/ 59 w 531"/>
                  <a:gd name="T27" fmla="*/ 394 h 412"/>
                  <a:gd name="T28" fmla="*/ 54 w 531"/>
                  <a:gd name="T29" fmla="*/ 396 h 412"/>
                  <a:gd name="T30" fmla="*/ 94 w 531"/>
                  <a:gd name="T31" fmla="*/ 97 h 412"/>
                  <a:gd name="T32" fmla="*/ 446 w 531"/>
                  <a:gd name="T33" fmla="*/ 9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1" h="412">
                    <a:moveTo>
                      <a:pt x="446" y="97"/>
                    </a:moveTo>
                    <a:cubicBezTo>
                      <a:pt x="483" y="135"/>
                      <a:pt x="506" y="181"/>
                      <a:pt x="515" y="230"/>
                    </a:cubicBezTo>
                    <a:cubicBezTo>
                      <a:pt x="531" y="324"/>
                      <a:pt x="460" y="411"/>
                      <a:pt x="364" y="412"/>
                    </a:cubicBezTo>
                    <a:cubicBezTo>
                      <a:pt x="360" y="412"/>
                      <a:pt x="356" y="412"/>
                      <a:pt x="351" y="412"/>
                    </a:cubicBezTo>
                    <a:cubicBezTo>
                      <a:pt x="308" y="409"/>
                      <a:pt x="273" y="387"/>
                      <a:pt x="251" y="370"/>
                    </a:cubicBezTo>
                    <a:cubicBezTo>
                      <a:pt x="238" y="360"/>
                      <a:pt x="228" y="350"/>
                      <a:pt x="221" y="343"/>
                    </a:cubicBezTo>
                    <a:cubicBezTo>
                      <a:pt x="216" y="337"/>
                      <a:pt x="213" y="333"/>
                      <a:pt x="213" y="332"/>
                    </a:cubicBezTo>
                    <a:cubicBezTo>
                      <a:pt x="212" y="332"/>
                      <a:pt x="212" y="332"/>
                      <a:pt x="212" y="332"/>
                    </a:cubicBezTo>
                    <a:cubicBezTo>
                      <a:pt x="212" y="332"/>
                      <a:pt x="212" y="331"/>
                      <a:pt x="212" y="331"/>
                    </a:cubicBezTo>
                    <a:cubicBezTo>
                      <a:pt x="209" y="328"/>
                      <a:pt x="206" y="326"/>
                      <a:pt x="203" y="323"/>
                    </a:cubicBezTo>
                    <a:cubicBezTo>
                      <a:pt x="187" y="311"/>
                      <a:pt x="168" y="305"/>
                      <a:pt x="148" y="305"/>
                    </a:cubicBezTo>
                    <a:cubicBezTo>
                      <a:pt x="124" y="305"/>
                      <a:pt x="102" y="315"/>
                      <a:pt x="85" y="332"/>
                    </a:cubicBezTo>
                    <a:cubicBezTo>
                      <a:pt x="69" y="348"/>
                      <a:pt x="59" y="371"/>
                      <a:pt x="59" y="394"/>
                    </a:cubicBezTo>
                    <a:cubicBezTo>
                      <a:pt x="59" y="394"/>
                      <a:pt x="59" y="394"/>
                      <a:pt x="59" y="394"/>
                    </a:cubicBezTo>
                    <a:cubicBezTo>
                      <a:pt x="59" y="397"/>
                      <a:pt x="55" y="399"/>
                      <a:pt x="54" y="396"/>
                    </a:cubicBezTo>
                    <a:cubicBezTo>
                      <a:pt x="0" y="301"/>
                      <a:pt x="13" y="178"/>
                      <a:pt x="94" y="97"/>
                    </a:cubicBezTo>
                    <a:cubicBezTo>
                      <a:pt x="191" y="0"/>
                      <a:pt x="349" y="0"/>
                      <a:pt x="446" y="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D4AD0A8-285A-D044-AEF4-9F7AFD03056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89155" y="2254420"/>
                <a:ext cx="1637967" cy="976176"/>
              </a:xfrm>
              <a:custGeom>
                <a:avLst/>
                <a:gdLst>
                  <a:gd name="T0" fmla="*/ 148 w 398"/>
                  <a:gd name="T1" fmla="*/ 41 h 237"/>
                  <a:gd name="T2" fmla="*/ 139 w 398"/>
                  <a:gd name="T3" fmla="*/ 30 h 237"/>
                  <a:gd name="T4" fmla="*/ 29 w 398"/>
                  <a:gd name="T5" fmla="*/ 32 h 237"/>
                  <a:gd name="T6" fmla="*/ 30 w 398"/>
                  <a:gd name="T7" fmla="*/ 140 h 237"/>
                  <a:gd name="T8" fmla="*/ 30 w 398"/>
                  <a:gd name="T9" fmla="*/ 140 h 237"/>
                  <a:gd name="T10" fmla="*/ 382 w 398"/>
                  <a:gd name="T11" fmla="*/ 140 h 237"/>
                  <a:gd name="T12" fmla="*/ 382 w 398"/>
                  <a:gd name="T13" fmla="*/ 139 h 237"/>
                  <a:gd name="T14" fmla="*/ 360 w 398"/>
                  <a:gd name="T15" fmla="*/ 104 h 237"/>
                  <a:gd name="T16" fmla="*/ 148 w 398"/>
                  <a:gd name="T17" fmla="*/ 4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237">
                    <a:moveTo>
                      <a:pt x="148" y="41"/>
                    </a:moveTo>
                    <a:cubicBezTo>
                      <a:pt x="146" y="37"/>
                      <a:pt x="143" y="34"/>
                      <a:pt x="139" y="30"/>
                    </a:cubicBezTo>
                    <a:cubicBezTo>
                      <a:pt x="109" y="0"/>
                      <a:pt x="59" y="1"/>
                      <a:pt x="29" y="32"/>
                    </a:cubicBezTo>
                    <a:cubicBezTo>
                      <a:pt x="0" y="62"/>
                      <a:pt x="0" y="11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127" y="237"/>
                      <a:pt x="284" y="237"/>
                      <a:pt x="382" y="140"/>
                    </a:cubicBezTo>
                    <a:cubicBezTo>
                      <a:pt x="382" y="139"/>
                      <a:pt x="382" y="139"/>
                      <a:pt x="382" y="139"/>
                    </a:cubicBezTo>
                    <a:cubicBezTo>
                      <a:pt x="398" y="123"/>
                      <a:pt x="381" y="96"/>
                      <a:pt x="360" y="104"/>
                    </a:cubicBezTo>
                    <a:cubicBezTo>
                      <a:pt x="253" y="143"/>
                      <a:pt x="174" y="70"/>
                      <a:pt x="148" y="41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A3DF87-80DE-6647-B8CE-EE84DED9180C}"/>
                </a:ext>
              </a:extLst>
            </p:cNvPr>
            <p:cNvSpPr/>
            <p:nvPr/>
          </p:nvSpPr>
          <p:spPr>
            <a:xfrm>
              <a:off x="8181933" y="2495849"/>
              <a:ext cx="1104117" cy="659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CURRENT STATE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803AE55-4196-4A4B-98B1-9A3EDEBDB0B7}"/>
              </a:ext>
            </a:extLst>
          </p:cNvPr>
          <p:cNvGrpSpPr/>
          <p:nvPr/>
        </p:nvGrpSpPr>
        <p:grpSpPr>
          <a:xfrm rot="10800000">
            <a:off x="9350681" y="2328597"/>
            <a:ext cx="2249512" cy="2183477"/>
            <a:chOff x="7220051" y="1660818"/>
            <a:chExt cx="2249512" cy="218347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F75BBB7-6F94-6946-AFA0-F0041CDC80C1}"/>
                </a:ext>
              </a:extLst>
            </p:cNvPr>
            <p:cNvGrpSpPr/>
            <p:nvPr/>
          </p:nvGrpSpPr>
          <p:grpSpPr>
            <a:xfrm>
              <a:off x="7220051" y="1660818"/>
              <a:ext cx="2249512" cy="2183477"/>
              <a:chOff x="7220051" y="1660818"/>
              <a:chExt cx="2249512" cy="2183477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3B98E10-46FD-074E-A45E-D801EB2E79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528694" y="1903427"/>
                <a:ext cx="2183477" cy="1698260"/>
              </a:xfrm>
              <a:custGeom>
                <a:avLst/>
                <a:gdLst>
                  <a:gd name="T0" fmla="*/ 446 w 531"/>
                  <a:gd name="T1" fmla="*/ 97 h 412"/>
                  <a:gd name="T2" fmla="*/ 515 w 531"/>
                  <a:gd name="T3" fmla="*/ 230 h 412"/>
                  <a:gd name="T4" fmla="*/ 364 w 531"/>
                  <a:gd name="T5" fmla="*/ 412 h 412"/>
                  <a:gd name="T6" fmla="*/ 351 w 531"/>
                  <a:gd name="T7" fmla="*/ 412 h 412"/>
                  <a:gd name="T8" fmla="*/ 251 w 531"/>
                  <a:gd name="T9" fmla="*/ 370 h 412"/>
                  <a:gd name="T10" fmla="*/ 221 w 531"/>
                  <a:gd name="T11" fmla="*/ 343 h 412"/>
                  <a:gd name="T12" fmla="*/ 213 w 531"/>
                  <a:gd name="T13" fmla="*/ 332 h 412"/>
                  <a:gd name="T14" fmla="*/ 212 w 531"/>
                  <a:gd name="T15" fmla="*/ 332 h 412"/>
                  <a:gd name="T16" fmla="*/ 212 w 531"/>
                  <a:gd name="T17" fmla="*/ 331 h 412"/>
                  <a:gd name="T18" fmla="*/ 203 w 531"/>
                  <a:gd name="T19" fmla="*/ 323 h 412"/>
                  <a:gd name="T20" fmla="*/ 148 w 531"/>
                  <a:gd name="T21" fmla="*/ 305 h 412"/>
                  <a:gd name="T22" fmla="*/ 85 w 531"/>
                  <a:gd name="T23" fmla="*/ 332 h 412"/>
                  <a:gd name="T24" fmla="*/ 59 w 531"/>
                  <a:gd name="T25" fmla="*/ 394 h 412"/>
                  <a:gd name="T26" fmla="*/ 59 w 531"/>
                  <a:gd name="T27" fmla="*/ 394 h 412"/>
                  <a:gd name="T28" fmla="*/ 54 w 531"/>
                  <a:gd name="T29" fmla="*/ 396 h 412"/>
                  <a:gd name="T30" fmla="*/ 94 w 531"/>
                  <a:gd name="T31" fmla="*/ 97 h 412"/>
                  <a:gd name="T32" fmla="*/ 446 w 531"/>
                  <a:gd name="T33" fmla="*/ 9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1" h="412">
                    <a:moveTo>
                      <a:pt x="446" y="97"/>
                    </a:moveTo>
                    <a:cubicBezTo>
                      <a:pt x="483" y="135"/>
                      <a:pt x="506" y="181"/>
                      <a:pt x="515" y="230"/>
                    </a:cubicBezTo>
                    <a:cubicBezTo>
                      <a:pt x="531" y="324"/>
                      <a:pt x="460" y="411"/>
                      <a:pt x="364" y="412"/>
                    </a:cubicBezTo>
                    <a:cubicBezTo>
                      <a:pt x="360" y="412"/>
                      <a:pt x="356" y="412"/>
                      <a:pt x="351" y="412"/>
                    </a:cubicBezTo>
                    <a:cubicBezTo>
                      <a:pt x="308" y="409"/>
                      <a:pt x="273" y="387"/>
                      <a:pt x="251" y="370"/>
                    </a:cubicBezTo>
                    <a:cubicBezTo>
                      <a:pt x="238" y="360"/>
                      <a:pt x="228" y="350"/>
                      <a:pt x="221" y="343"/>
                    </a:cubicBezTo>
                    <a:cubicBezTo>
                      <a:pt x="216" y="337"/>
                      <a:pt x="213" y="333"/>
                      <a:pt x="213" y="332"/>
                    </a:cubicBezTo>
                    <a:cubicBezTo>
                      <a:pt x="212" y="332"/>
                      <a:pt x="212" y="332"/>
                      <a:pt x="212" y="332"/>
                    </a:cubicBezTo>
                    <a:cubicBezTo>
                      <a:pt x="212" y="332"/>
                      <a:pt x="212" y="331"/>
                      <a:pt x="212" y="331"/>
                    </a:cubicBezTo>
                    <a:cubicBezTo>
                      <a:pt x="209" y="328"/>
                      <a:pt x="206" y="326"/>
                      <a:pt x="203" y="323"/>
                    </a:cubicBezTo>
                    <a:cubicBezTo>
                      <a:pt x="187" y="311"/>
                      <a:pt x="168" y="305"/>
                      <a:pt x="148" y="305"/>
                    </a:cubicBezTo>
                    <a:cubicBezTo>
                      <a:pt x="124" y="305"/>
                      <a:pt x="102" y="315"/>
                      <a:pt x="85" y="332"/>
                    </a:cubicBezTo>
                    <a:cubicBezTo>
                      <a:pt x="69" y="348"/>
                      <a:pt x="59" y="371"/>
                      <a:pt x="59" y="394"/>
                    </a:cubicBezTo>
                    <a:cubicBezTo>
                      <a:pt x="59" y="394"/>
                      <a:pt x="59" y="394"/>
                      <a:pt x="59" y="394"/>
                    </a:cubicBezTo>
                    <a:cubicBezTo>
                      <a:pt x="59" y="397"/>
                      <a:pt x="55" y="399"/>
                      <a:pt x="54" y="396"/>
                    </a:cubicBezTo>
                    <a:cubicBezTo>
                      <a:pt x="0" y="301"/>
                      <a:pt x="13" y="178"/>
                      <a:pt x="94" y="97"/>
                    </a:cubicBezTo>
                    <a:cubicBezTo>
                      <a:pt x="191" y="0"/>
                      <a:pt x="349" y="0"/>
                      <a:pt x="446" y="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36FC259-A4B6-C14B-88C1-F7CEAE24830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89155" y="2254420"/>
                <a:ext cx="1637967" cy="976176"/>
              </a:xfrm>
              <a:custGeom>
                <a:avLst/>
                <a:gdLst>
                  <a:gd name="T0" fmla="*/ 148 w 398"/>
                  <a:gd name="T1" fmla="*/ 41 h 237"/>
                  <a:gd name="T2" fmla="*/ 139 w 398"/>
                  <a:gd name="T3" fmla="*/ 30 h 237"/>
                  <a:gd name="T4" fmla="*/ 29 w 398"/>
                  <a:gd name="T5" fmla="*/ 32 h 237"/>
                  <a:gd name="T6" fmla="*/ 30 w 398"/>
                  <a:gd name="T7" fmla="*/ 140 h 237"/>
                  <a:gd name="T8" fmla="*/ 30 w 398"/>
                  <a:gd name="T9" fmla="*/ 140 h 237"/>
                  <a:gd name="T10" fmla="*/ 382 w 398"/>
                  <a:gd name="T11" fmla="*/ 140 h 237"/>
                  <a:gd name="T12" fmla="*/ 382 w 398"/>
                  <a:gd name="T13" fmla="*/ 139 h 237"/>
                  <a:gd name="T14" fmla="*/ 360 w 398"/>
                  <a:gd name="T15" fmla="*/ 104 h 237"/>
                  <a:gd name="T16" fmla="*/ 148 w 398"/>
                  <a:gd name="T17" fmla="*/ 4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237">
                    <a:moveTo>
                      <a:pt x="148" y="41"/>
                    </a:moveTo>
                    <a:cubicBezTo>
                      <a:pt x="146" y="37"/>
                      <a:pt x="143" y="34"/>
                      <a:pt x="139" y="30"/>
                    </a:cubicBezTo>
                    <a:cubicBezTo>
                      <a:pt x="109" y="0"/>
                      <a:pt x="59" y="1"/>
                      <a:pt x="29" y="32"/>
                    </a:cubicBezTo>
                    <a:cubicBezTo>
                      <a:pt x="0" y="62"/>
                      <a:pt x="0" y="11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127" y="237"/>
                      <a:pt x="284" y="237"/>
                      <a:pt x="382" y="140"/>
                    </a:cubicBezTo>
                    <a:cubicBezTo>
                      <a:pt x="382" y="139"/>
                      <a:pt x="382" y="139"/>
                      <a:pt x="382" y="139"/>
                    </a:cubicBezTo>
                    <a:cubicBezTo>
                      <a:pt x="398" y="123"/>
                      <a:pt x="381" y="96"/>
                      <a:pt x="360" y="104"/>
                    </a:cubicBezTo>
                    <a:cubicBezTo>
                      <a:pt x="253" y="143"/>
                      <a:pt x="174" y="70"/>
                      <a:pt x="148" y="41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F02DD1-D066-F84F-8CA7-717CABE3C4A5}"/>
                </a:ext>
              </a:extLst>
            </p:cNvPr>
            <p:cNvSpPr/>
            <p:nvPr/>
          </p:nvSpPr>
          <p:spPr>
            <a:xfrm rot="10800000">
              <a:off x="8085682" y="2350401"/>
              <a:ext cx="976176" cy="659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FUTURE STATE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AD9FF06-EC5F-C146-B612-D8DAF995A960}"/>
              </a:ext>
            </a:extLst>
          </p:cNvPr>
          <p:cNvCxnSpPr>
            <a:cxnSpLocks/>
          </p:cNvCxnSpPr>
          <p:nvPr/>
        </p:nvCxnSpPr>
        <p:spPr>
          <a:xfrm>
            <a:off x="2826074" y="3429000"/>
            <a:ext cx="984892" cy="0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8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BF74D-4948-9C40-8BFD-0075C569C593}"/>
              </a:ext>
            </a:extLst>
          </p:cNvPr>
          <p:cNvCxnSpPr>
            <a:cxnSpLocks/>
          </p:cNvCxnSpPr>
          <p:nvPr/>
        </p:nvCxnSpPr>
        <p:spPr>
          <a:xfrm>
            <a:off x="8365789" y="3445042"/>
            <a:ext cx="984892" cy="0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8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9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B943782F-F56F-4B02-9086-EE63244F2C7B}"/>
              </a:ext>
            </a:extLst>
          </p:cNvPr>
          <p:cNvSpPr txBox="1"/>
          <p:nvPr/>
        </p:nvSpPr>
        <p:spPr>
          <a:xfrm>
            <a:off x="6115870" y="1794909"/>
            <a:ext cx="1220206" cy="608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62A4C2"/>
                </a:solidFill>
                <a:latin typeface="Century Gothic" panose="020B0502020202020204" pitchFamily="34" charset="0"/>
              </a:rPr>
              <a:t>PROGRAM</a:t>
            </a:r>
          </a:p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62A4C2"/>
                </a:solidFill>
                <a:latin typeface="Century Gothic" panose="020B0502020202020204" pitchFamily="34" charset="0"/>
              </a:rPr>
              <a:t>LEVEL</a:t>
            </a:r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EDDA4C9A-80DA-4603-92A5-0248359BAF65}"/>
              </a:ext>
            </a:extLst>
          </p:cNvPr>
          <p:cNvSpPr>
            <a:spLocks/>
          </p:cNvSpPr>
          <p:nvPr/>
        </p:nvSpPr>
        <p:spPr bwMode="auto">
          <a:xfrm>
            <a:off x="4782184" y="2091753"/>
            <a:ext cx="2466914" cy="2519356"/>
          </a:xfrm>
          <a:custGeom>
            <a:avLst/>
            <a:gdLst>
              <a:gd name="T0" fmla="*/ 1123 w 1345"/>
              <a:gd name="T1" fmla="*/ 1858 h 1858"/>
              <a:gd name="T2" fmla="*/ 1345 w 1345"/>
              <a:gd name="T3" fmla="*/ 457 h 1858"/>
              <a:gd name="T4" fmla="*/ 0 w 1345"/>
              <a:gd name="T5" fmla="*/ 0 h 1858"/>
              <a:gd name="T6" fmla="*/ 0 w 1345"/>
              <a:gd name="T7" fmla="*/ 1858 h 1858"/>
              <a:gd name="T8" fmla="*/ 1123 w 1345"/>
              <a:gd name="T9" fmla="*/ 1858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5" h="1858">
                <a:moveTo>
                  <a:pt x="1123" y="1858"/>
                </a:moveTo>
                <a:lnTo>
                  <a:pt x="1345" y="457"/>
                </a:lnTo>
                <a:lnTo>
                  <a:pt x="0" y="0"/>
                </a:lnTo>
                <a:lnTo>
                  <a:pt x="0" y="1858"/>
                </a:lnTo>
                <a:lnTo>
                  <a:pt x="1123" y="1858"/>
                </a:lnTo>
                <a:close/>
              </a:path>
            </a:pathLst>
          </a:custGeom>
          <a:solidFill>
            <a:srgbClr val="ECECE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0CE9DC61-D8D2-423D-BEDA-881D2F67C4DC}"/>
              </a:ext>
            </a:extLst>
          </p:cNvPr>
          <p:cNvSpPr>
            <a:spLocks/>
          </p:cNvSpPr>
          <p:nvPr/>
        </p:nvSpPr>
        <p:spPr bwMode="auto">
          <a:xfrm>
            <a:off x="4736174" y="1566582"/>
            <a:ext cx="1377842" cy="1373998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solidFill>
            <a:srgbClr val="5D9EBC"/>
          </a:solidFill>
          <a:ln w="9525" cap="flat" cmpd="sng" algn="ctr">
            <a:noFill/>
            <a:prstDash val="solid"/>
            <a:round/>
            <a:headEnd/>
            <a:tailEnd/>
          </a:ln>
          <a:effectLst>
            <a:innerShdw blurRad="114300">
              <a:srgbClr val="5D9EBC">
                <a:lumMod val="50000"/>
              </a:srgb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8B1751-054E-4989-9EEE-1190C04EBFC0}"/>
              </a:ext>
            </a:extLst>
          </p:cNvPr>
          <p:cNvSpPr/>
          <p:nvPr/>
        </p:nvSpPr>
        <p:spPr>
          <a:xfrm>
            <a:off x="4775581" y="2717842"/>
            <a:ext cx="2808520" cy="4140158"/>
          </a:xfrm>
          <a:prstGeom prst="rect">
            <a:avLst/>
          </a:prstGeom>
          <a:solidFill>
            <a:srgbClr val="F2F2F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FBC68B-3A59-BD45-8D21-457FB7CAD74D}"/>
              </a:ext>
            </a:extLst>
          </p:cNvPr>
          <p:cNvGrpSpPr/>
          <p:nvPr/>
        </p:nvGrpSpPr>
        <p:grpSpPr>
          <a:xfrm>
            <a:off x="4688902" y="2091753"/>
            <a:ext cx="2466914" cy="2008177"/>
            <a:chOff x="4688902" y="2091753"/>
            <a:chExt cx="2466914" cy="2008177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DAFD0D24-A48A-4646-AC35-6AC0E8E8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283" y="2091753"/>
              <a:ext cx="91707" cy="2008177"/>
            </a:xfrm>
            <a:custGeom>
              <a:avLst/>
              <a:gdLst>
                <a:gd name="T0" fmla="*/ 0 w 50"/>
                <a:gd name="T1" fmla="*/ 1916 h 1981"/>
                <a:gd name="T2" fmla="*/ 50 w 50"/>
                <a:gd name="T3" fmla="*/ 1981 h 1981"/>
                <a:gd name="T4" fmla="*/ 50 w 50"/>
                <a:gd name="T5" fmla="*/ 0 h 1981"/>
                <a:gd name="T6" fmla="*/ 0 w 50"/>
                <a:gd name="T7" fmla="*/ 58 h 1981"/>
                <a:gd name="T8" fmla="*/ 0 w 50"/>
                <a:gd name="T9" fmla="*/ 1916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81">
                  <a:moveTo>
                    <a:pt x="0" y="1916"/>
                  </a:moveTo>
                  <a:lnTo>
                    <a:pt x="50" y="1981"/>
                  </a:lnTo>
                  <a:lnTo>
                    <a:pt x="50" y="0"/>
                  </a:lnTo>
                  <a:lnTo>
                    <a:pt x="0" y="58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883E22-B794-47E2-9DBB-B964E56E0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902" y="2149686"/>
              <a:ext cx="2466914" cy="1881187"/>
            </a:xfrm>
            <a:custGeom>
              <a:avLst/>
              <a:gdLst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2200948 w 2466914"/>
                <a:gd name="connsiteY2" fmla="*/ 1860530 h 1860530"/>
                <a:gd name="connsiteX3" fmla="*/ 0 w 2466914"/>
                <a:gd name="connsiteY3" fmla="*/ 1860530 h 1860530"/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1902498 w 2466914"/>
                <a:gd name="connsiteY2" fmla="*/ 1857390 h 1860530"/>
                <a:gd name="connsiteX3" fmla="*/ 0 w 2466914"/>
                <a:gd name="connsiteY3" fmla="*/ 1860530 h 1860530"/>
                <a:gd name="connsiteX4" fmla="*/ 0 w 2466914"/>
                <a:gd name="connsiteY4" fmla="*/ 0 h 18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914" h="1860530">
                  <a:moveTo>
                    <a:pt x="0" y="0"/>
                  </a:moveTo>
                  <a:lnTo>
                    <a:pt x="2466914" y="619670"/>
                  </a:lnTo>
                  <a:lnTo>
                    <a:pt x="1902498" y="1857390"/>
                  </a:lnTo>
                  <a:lnTo>
                    <a:pt x="0" y="186053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9EBC">
                    <a:satMod val="103000"/>
                    <a:lumMod val="102000"/>
                    <a:tint val="94000"/>
                  </a:srgbClr>
                </a:gs>
                <a:gs pos="50000">
                  <a:srgbClr val="5D9EBC">
                    <a:satMod val="110000"/>
                    <a:lumMod val="100000"/>
                    <a:shade val="100000"/>
                  </a:srgbClr>
                </a:gs>
                <a:gs pos="100000">
                  <a:srgbClr val="5D9EBC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F05BD8A-4A8B-4612-AEA6-2E99B01C8A87}"/>
                </a:ext>
              </a:extLst>
            </p:cNvPr>
            <p:cNvSpPr txBox="1"/>
            <p:nvPr/>
          </p:nvSpPr>
          <p:spPr>
            <a:xfrm>
              <a:off x="4948197" y="2949626"/>
              <a:ext cx="1699504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Jane Smith</a:t>
              </a:r>
            </a:p>
            <a:p>
              <a:pPr>
                <a:lnSpc>
                  <a:spcPts val="15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Designation</a:t>
              </a:r>
            </a:p>
            <a:p>
              <a:pPr>
                <a:lnSpc>
                  <a:spcPts val="21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employee@company.com</a:t>
              </a:r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2" name="Freeform 25">
            <a:extLst>
              <a:ext uri="{FF2B5EF4-FFF2-40B4-BE49-F238E27FC236}">
                <a16:creationId xmlns:a16="http://schemas.microsoft.com/office/drawing/2014/main" id="{1B9E80AF-EE51-4345-9875-F854DD28ED88}"/>
              </a:ext>
            </a:extLst>
          </p:cNvPr>
          <p:cNvSpPr>
            <a:spLocks/>
          </p:cNvSpPr>
          <p:nvPr/>
        </p:nvSpPr>
        <p:spPr bwMode="auto">
          <a:xfrm>
            <a:off x="4803448" y="1634717"/>
            <a:ext cx="1243294" cy="1239826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innerShdw blurRad="114300">
              <a:srgbClr val="4A7C94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6EB4F4-1ECE-4548-8AC1-C53ED777CA7D}"/>
              </a:ext>
            </a:extLst>
          </p:cNvPr>
          <p:cNvSpPr txBox="1"/>
          <p:nvPr/>
        </p:nvSpPr>
        <p:spPr>
          <a:xfrm>
            <a:off x="9432851" y="1794909"/>
            <a:ext cx="1563248" cy="608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5D64B1"/>
                </a:solidFill>
                <a:latin typeface="Century Gothic" panose="020B0502020202020204" pitchFamily="34" charset="0"/>
              </a:rPr>
              <a:t>OPERATIONAL</a:t>
            </a:r>
          </a:p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5D64B1"/>
                </a:solidFill>
                <a:latin typeface="Century Gothic" panose="020B0502020202020204" pitchFamily="34" charset="0"/>
              </a:rPr>
              <a:t>LEVEL</a:t>
            </a:r>
          </a:p>
        </p:txBody>
      </p:sp>
      <p:sp>
        <p:nvSpPr>
          <p:cNvPr id="85" name="Freeform 6">
            <a:extLst>
              <a:ext uri="{FF2B5EF4-FFF2-40B4-BE49-F238E27FC236}">
                <a16:creationId xmlns:a16="http://schemas.microsoft.com/office/drawing/2014/main" id="{691BF058-5D61-4667-A5EA-ECE0935005D0}"/>
              </a:ext>
            </a:extLst>
          </p:cNvPr>
          <p:cNvSpPr>
            <a:spLocks/>
          </p:cNvSpPr>
          <p:nvPr/>
        </p:nvSpPr>
        <p:spPr bwMode="auto">
          <a:xfrm>
            <a:off x="8113213" y="2091753"/>
            <a:ext cx="2466914" cy="2519356"/>
          </a:xfrm>
          <a:custGeom>
            <a:avLst/>
            <a:gdLst>
              <a:gd name="T0" fmla="*/ 1123 w 1345"/>
              <a:gd name="T1" fmla="*/ 1858 h 1858"/>
              <a:gd name="T2" fmla="*/ 1345 w 1345"/>
              <a:gd name="T3" fmla="*/ 457 h 1858"/>
              <a:gd name="T4" fmla="*/ 0 w 1345"/>
              <a:gd name="T5" fmla="*/ 0 h 1858"/>
              <a:gd name="T6" fmla="*/ 0 w 1345"/>
              <a:gd name="T7" fmla="*/ 1858 h 1858"/>
              <a:gd name="T8" fmla="*/ 1123 w 1345"/>
              <a:gd name="T9" fmla="*/ 1858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5" h="1858">
                <a:moveTo>
                  <a:pt x="1123" y="1858"/>
                </a:moveTo>
                <a:lnTo>
                  <a:pt x="1345" y="457"/>
                </a:lnTo>
                <a:lnTo>
                  <a:pt x="0" y="0"/>
                </a:lnTo>
                <a:lnTo>
                  <a:pt x="0" y="1858"/>
                </a:lnTo>
                <a:lnTo>
                  <a:pt x="1123" y="1858"/>
                </a:lnTo>
                <a:close/>
              </a:path>
            </a:pathLst>
          </a:custGeom>
          <a:solidFill>
            <a:srgbClr val="ECECE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C7888D59-332D-48C2-8181-010EF6026AC5}"/>
              </a:ext>
            </a:extLst>
          </p:cNvPr>
          <p:cNvSpPr>
            <a:spLocks/>
          </p:cNvSpPr>
          <p:nvPr/>
        </p:nvSpPr>
        <p:spPr bwMode="auto">
          <a:xfrm>
            <a:off x="8067203" y="1566582"/>
            <a:ext cx="1377842" cy="1373998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solidFill>
            <a:srgbClr val="535BAA"/>
          </a:solidFill>
          <a:ln w="9525" cap="flat" cmpd="sng" algn="ctr">
            <a:noFill/>
            <a:prstDash val="solid"/>
            <a:round/>
            <a:headEnd/>
            <a:tailEnd/>
          </a:ln>
          <a:effectLst>
            <a:innerShdw blurRad="114300">
              <a:srgbClr val="535BAA">
                <a:lumMod val="50000"/>
              </a:srgb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4702EEA-C5F6-4F72-9EA7-0AE1E0600004}"/>
              </a:ext>
            </a:extLst>
          </p:cNvPr>
          <p:cNvSpPr/>
          <p:nvPr/>
        </p:nvSpPr>
        <p:spPr>
          <a:xfrm>
            <a:off x="8106608" y="2717842"/>
            <a:ext cx="2808520" cy="4140158"/>
          </a:xfrm>
          <a:prstGeom prst="rect">
            <a:avLst/>
          </a:prstGeom>
          <a:solidFill>
            <a:srgbClr val="F2F2F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7B8A89-5A8A-D947-BCF2-9F2FC9B40865}"/>
              </a:ext>
            </a:extLst>
          </p:cNvPr>
          <p:cNvGrpSpPr/>
          <p:nvPr/>
        </p:nvGrpSpPr>
        <p:grpSpPr>
          <a:xfrm>
            <a:off x="8019931" y="2091753"/>
            <a:ext cx="2466914" cy="2008177"/>
            <a:chOff x="8019931" y="2091753"/>
            <a:chExt cx="2466914" cy="2008177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95FCE3F6-E1D9-46BE-90C0-211C4380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312" y="2091753"/>
              <a:ext cx="91707" cy="2008177"/>
            </a:xfrm>
            <a:custGeom>
              <a:avLst/>
              <a:gdLst>
                <a:gd name="T0" fmla="*/ 0 w 50"/>
                <a:gd name="T1" fmla="*/ 1916 h 1981"/>
                <a:gd name="T2" fmla="*/ 50 w 50"/>
                <a:gd name="T3" fmla="*/ 1981 h 1981"/>
                <a:gd name="T4" fmla="*/ 50 w 50"/>
                <a:gd name="T5" fmla="*/ 0 h 1981"/>
                <a:gd name="T6" fmla="*/ 0 w 50"/>
                <a:gd name="T7" fmla="*/ 58 h 1981"/>
                <a:gd name="T8" fmla="*/ 0 w 50"/>
                <a:gd name="T9" fmla="*/ 1916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81">
                  <a:moveTo>
                    <a:pt x="0" y="1916"/>
                  </a:moveTo>
                  <a:lnTo>
                    <a:pt x="50" y="1981"/>
                  </a:lnTo>
                  <a:lnTo>
                    <a:pt x="50" y="0"/>
                  </a:lnTo>
                  <a:lnTo>
                    <a:pt x="0" y="58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6909F9-4B5B-410A-A084-1311D90D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931" y="2149686"/>
              <a:ext cx="2466914" cy="1881187"/>
            </a:xfrm>
            <a:custGeom>
              <a:avLst/>
              <a:gdLst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2200948 w 2466914"/>
                <a:gd name="connsiteY2" fmla="*/ 1860530 h 1860530"/>
                <a:gd name="connsiteX3" fmla="*/ 0 w 2466914"/>
                <a:gd name="connsiteY3" fmla="*/ 1860530 h 1860530"/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1902498 w 2466914"/>
                <a:gd name="connsiteY2" fmla="*/ 1857390 h 1860530"/>
                <a:gd name="connsiteX3" fmla="*/ 0 w 2466914"/>
                <a:gd name="connsiteY3" fmla="*/ 1860530 h 1860530"/>
                <a:gd name="connsiteX4" fmla="*/ 0 w 2466914"/>
                <a:gd name="connsiteY4" fmla="*/ 0 h 18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914" h="1860530">
                  <a:moveTo>
                    <a:pt x="0" y="0"/>
                  </a:moveTo>
                  <a:lnTo>
                    <a:pt x="2466914" y="619670"/>
                  </a:lnTo>
                  <a:lnTo>
                    <a:pt x="1902498" y="1857390"/>
                  </a:lnTo>
                  <a:lnTo>
                    <a:pt x="0" y="186053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35BAA">
                    <a:satMod val="103000"/>
                    <a:lumMod val="102000"/>
                    <a:tint val="94000"/>
                  </a:srgbClr>
                </a:gs>
                <a:gs pos="50000">
                  <a:srgbClr val="535BAA">
                    <a:satMod val="110000"/>
                    <a:lumMod val="100000"/>
                    <a:shade val="100000"/>
                  </a:srgbClr>
                </a:gs>
                <a:gs pos="100000">
                  <a:srgbClr val="535BA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574B9EA-9BAB-4C0A-BEA6-37D1D85265E9}"/>
                </a:ext>
              </a:extLst>
            </p:cNvPr>
            <p:cNvSpPr txBox="1"/>
            <p:nvPr/>
          </p:nvSpPr>
          <p:spPr>
            <a:xfrm>
              <a:off x="8279226" y="2949626"/>
              <a:ext cx="1699504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Jordan Jones</a:t>
              </a:r>
            </a:p>
            <a:p>
              <a:pPr>
                <a:lnSpc>
                  <a:spcPts val="15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Designation</a:t>
              </a:r>
            </a:p>
            <a:p>
              <a:pPr>
                <a:lnSpc>
                  <a:spcPts val="21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employee@company.com</a:t>
              </a:r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Freeform 25">
            <a:extLst>
              <a:ext uri="{FF2B5EF4-FFF2-40B4-BE49-F238E27FC236}">
                <a16:creationId xmlns:a16="http://schemas.microsoft.com/office/drawing/2014/main" id="{41685DB7-90A2-4354-86E8-F9DEAE929A36}"/>
              </a:ext>
            </a:extLst>
          </p:cNvPr>
          <p:cNvSpPr>
            <a:spLocks/>
          </p:cNvSpPr>
          <p:nvPr/>
        </p:nvSpPr>
        <p:spPr bwMode="auto">
          <a:xfrm>
            <a:off x="8134477" y="1634717"/>
            <a:ext cx="1243294" cy="1239826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" r="-5"/>
            </a:stretch>
          </a:blipFill>
          <a:ln w="6350" cap="flat" cmpd="sng" algn="ctr">
            <a:noFill/>
            <a:prstDash val="solid"/>
            <a:miter lim="800000"/>
          </a:ln>
          <a:effectLst>
            <a:innerShdw blurRad="114300">
              <a:srgbClr val="3F457F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C57892A0-9F78-44AE-85FE-091A9BB97C5A}"/>
              </a:ext>
            </a:extLst>
          </p:cNvPr>
          <p:cNvSpPr>
            <a:spLocks/>
          </p:cNvSpPr>
          <p:nvPr/>
        </p:nvSpPr>
        <p:spPr bwMode="auto">
          <a:xfrm>
            <a:off x="1451156" y="2091753"/>
            <a:ext cx="2466914" cy="2519356"/>
          </a:xfrm>
          <a:custGeom>
            <a:avLst/>
            <a:gdLst>
              <a:gd name="T0" fmla="*/ 1123 w 1345"/>
              <a:gd name="T1" fmla="*/ 1858 h 1858"/>
              <a:gd name="T2" fmla="*/ 1345 w 1345"/>
              <a:gd name="T3" fmla="*/ 457 h 1858"/>
              <a:gd name="T4" fmla="*/ 0 w 1345"/>
              <a:gd name="T5" fmla="*/ 0 h 1858"/>
              <a:gd name="T6" fmla="*/ 0 w 1345"/>
              <a:gd name="T7" fmla="*/ 1858 h 1858"/>
              <a:gd name="T8" fmla="*/ 1123 w 1345"/>
              <a:gd name="T9" fmla="*/ 1858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5" h="1858">
                <a:moveTo>
                  <a:pt x="1123" y="1858"/>
                </a:moveTo>
                <a:lnTo>
                  <a:pt x="1345" y="457"/>
                </a:lnTo>
                <a:lnTo>
                  <a:pt x="0" y="0"/>
                </a:lnTo>
                <a:lnTo>
                  <a:pt x="0" y="1858"/>
                </a:lnTo>
                <a:lnTo>
                  <a:pt x="1123" y="1858"/>
                </a:lnTo>
                <a:close/>
              </a:path>
            </a:pathLst>
          </a:custGeom>
          <a:solidFill>
            <a:srgbClr val="ECECE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25">
            <a:extLst>
              <a:ext uri="{FF2B5EF4-FFF2-40B4-BE49-F238E27FC236}">
                <a16:creationId xmlns:a16="http://schemas.microsoft.com/office/drawing/2014/main" id="{F0CBA712-6A15-4577-9801-7DBF85B5D126}"/>
              </a:ext>
            </a:extLst>
          </p:cNvPr>
          <p:cNvSpPr>
            <a:spLocks/>
          </p:cNvSpPr>
          <p:nvPr/>
        </p:nvSpPr>
        <p:spPr bwMode="auto">
          <a:xfrm>
            <a:off x="1405146" y="1566582"/>
            <a:ext cx="1377842" cy="1373998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solidFill>
            <a:srgbClr val="73CB9B"/>
          </a:solidFill>
          <a:ln w="6350" cap="flat" cmpd="sng" algn="ctr">
            <a:noFill/>
            <a:prstDash val="solid"/>
            <a:miter lim="800000"/>
          </a:ln>
          <a:effectLst>
            <a:innerShdw blurRad="114300">
              <a:srgbClr val="73CB9B">
                <a:lumMod val="50000"/>
              </a:srgb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F3603F-5AE5-4FD4-B76B-FD48013ECAAF}"/>
              </a:ext>
            </a:extLst>
          </p:cNvPr>
          <p:cNvSpPr/>
          <p:nvPr/>
        </p:nvSpPr>
        <p:spPr>
          <a:xfrm>
            <a:off x="1444553" y="2717842"/>
            <a:ext cx="2807732" cy="4140158"/>
          </a:xfrm>
          <a:prstGeom prst="rect">
            <a:avLst/>
          </a:prstGeom>
          <a:solidFill>
            <a:srgbClr val="F2F2F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BC405E-AB1E-4DC5-B9D9-165FB8193753}"/>
              </a:ext>
            </a:extLst>
          </p:cNvPr>
          <p:cNvSpPr txBox="1"/>
          <p:nvPr/>
        </p:nvSpPr>
        <p:spPr>
          <a:xfrm>
            <a:off x="1572567" y="4327008"/>
            <a:ext cx="2265293" cy="207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latin typeface="Century Gothic" panose="020B0502020202020204" pitchFamily="34" charset="0"/>
              </a:rPr>
              <a:t>Here are some things this team member can do to help govern the project effectively. 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endParaRPr lang="en-US" sz="11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Half yearly meeting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Quarterly review activities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Visiting customer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7FE37-E3F6-364D-80AC-FAAA1E174A06}"/>
              </a:ext>
            </a:extLst>
          </p:cNvPr>
          <p:cNvGrpSpPr/>
          <p:nvPr/>
        </p:nvGrpSpPr>
        <p:grpSpPr>
          <a:xfrm>
            <a:off x="1357874" y="2091753"/>
            <a:ext cx="2466914" cy="2008177"/>
            <a:chOff x="1357874" y="2091753"/>
            <a:chExt cx="2466914" cy="200817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22A01F5-4C21-4C07-9292-AFF89EBC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255" y="2091753"/>
              <a:ext cx="91707" cy="2008177"/>
            </a:xfrm>
            <a:custGeom>
              <a:avLst/>
              <a:gdLst>
                <a:gd name="T0" fmla="*/ 0 w 50"/>
                <a:gd name="T1" fmla="*/ 1916 h 1981"/>
                <a:gd name="T2" fmla="*/ 50 w 50"/>
                <a:gd name="T3" fmla="*/ 1981 h 1981"/>
                <a:gd name="T4" fmla="*/ 50 w 50"/>
                <a:gd name="T5" fmla="*/ 0 h 1981"/>
                <a:gd name="T6" fmla="*/ 0 w 50"/>
                <a:gd name="T7" fmla="*/ 58 h 1981"/>
                <a:gd name="T8" fmla="*/ 0 w 50"/>
                <a:gd name="T9" fmla="*/ 1916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81">
                  <a:moveTo>
                    <a:pt x="0" y="1916"/>
                  </a:moveTo>
                  <a:lnTo>
                    <a:pt x="50" y="1981"/>
                  </a:lnTo>
                  <a:lnTo>
                    <a:pt x="50" y="0"/>
                  </a:lnTo>
                  <a:lnTo>
                    <a:pt x="0" y="58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D620241-07D3-4258-8FE9-39939E62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874" y="2149686"/>
              <a:ext cx="2466914" cy="1881187"/>
            </a:xfrm>
            <a:custGeom>
              <a:avLst/>
              <a:gdLst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2200948 w 2466914"/>
                <a:gd name="connsiteY2" fmla="*/ 1860530 h 1860530"/>
                <a:gd name="connsiteX3" fmla="*/ 0 w 2466914"/>
                <a:gd name="connsiteY3" fmla="*/ 1860530 h 1860530"/>
                <a:gd name="connsiteX0" fmla="*/ 0 w 2466914"/>
                <a:gd name="connsiteY0" fmla="*/ 0 h 1860530"/>
                <a:gd name="connsiteX1" fmla="*/ 2466914 w 2466914"/>
                <a:gd name="connsiteY1" fmla="*/ 619670 h 1860530"/>
                <a:gd name="connsiteX2" fmla="*/ 1902498 w 2466914"/>
                <a:gd name="connsiteY2" fmla="*/ 1857390 h 1860530"/>
                <a:gd name="connsiteX3" fmla="*/ 0 w 2466914"/>
                <a:gd name="connsiteY3" fmla="*/ 1860530 h 1860530"/>
                <a:gd name="connsiteX4" fmla="*/ 0 w 2466914"/>
                <a:gd name="connsiteY4" fmla="*/ 0 h 18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914" h="1860530">
                  <a:moveTo>
                    <a:pt x="0" y="0"/>
                  </a:moveTo>
                  <a:lnTo>
                    <a:pt x="2466914" y="619670"/>
                  </a:lnTo>
                  <a:lnTo>
                    <a:pt x="1902498" y="1857390"/>
                  </a:lnTo>
                  <a:lnTo>
                    <a:pt x="0" y="186053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3CB9B">
                    <a:satMod val="103000"/>
                    <a:lumMod val="102000"/>
                    <a:tint val="94000"/>
                  </a:srgbClr>
                </a:gs>
                <a:gs pos="50000">
                  <a:srgbClr val="73CB9B">
                    <a:satMod val="110000"/>
                    <a:lumMod val="100000"/>
                    <a:shade val="100000"/>
                  </a:srgbClr>
                </a:gs>
                <a:gs pos="100000">
                  <a:srgbClr val="73CB9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A88553-47A8-414A-8744-FC1DCB01E412}"/>
                </a:ext>
              </a:extLst>
            </p:cNvPr>
            <p:cNvSpPr txBox="1"/>
            <p:nvPr/>
          </p:nvSpPr>
          <p:spPr>
            <a:xfrm>
              <a:off x="1617169" y="2949626"/>
              <a:ext cx="1699504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Bill Johnson</a:t>
              </a:r>
            </a:p>
            <a:p>
              <a:pPr>
                <a:lnSpc>
                  <a:spcPts val="1500"/>
                </a:lnSpc>
              </a:pPr>
              <a:r>
                <a:rPr lang="en-US" sz="9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Designation</a:t>
              </a:r>
            </a:p>
            <a:p>
              <a:pPr>
                <a:lnSpc>
                  <a:spcPts val="21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employee@company.com</a:t>
              </a:r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reeform 25">
            <a:extLst>
              <a:ext uri="{FF2B5EF4-FFF2-40B4-BE49-F238E27FC236}">
                <a16:creationId xmlns:a16="http://schemas.microsoft.com/office/drawing/2014/main" id="{D148D427-4C26-4884-AE39-4CE6C690B086}"/>
              </a:ext>
            </a:extLst>
          </p:cNvPr>
          <p:cNvSpPr>
            <a:spLocks/>
          </p:cNvSpPr>
          <p:nvPr/>
        </p:nvSpPr>
        <p:spPr bwMode="auto">
          <a:xfrm>
            <a:off x="1472420" y="1634717"/>
            <a:ext cx="1243294" cy="1239826"/>
          </a:xfrm>
          <a:custGeom>
            <a:avLst/>
            <a:gdLst>
              <a:gd name="T0" fmla="*/ 45 w 298"/>
              <a:gd name="T1" fmla="*/ 229 h 297"/>
              <a:gd name="T2" fmla="*/ 230 w 298"/>
              <a:gd name="T3" fmla="*/ 252 h 297"/>
              <a:gd name="T4" fmla="*/ 253 w 298"/>
              <a:gd name="T5" fmla="*/ 68 h 297"/>
              <a:gd name="T6" fmla="*/ 69 w 298"/>
              <a:gd name="T7" fmla="*/ 44 h 297"/>
              <a:gd name="T8" fmla="*/ 45 w 298"/>
              <a:gd name="T9" fmla="*/ 22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7">
                <a:moveTo>
                  <a:pt x="45" y="229"/>
                </a:moveTo>
                <a:cubicBezTo>
                  <a:pt x="90" y="286"/>
                  <a:pt x="172" y="297"/>
                  <a:pt x="230" y="252"/>
                </a:cubicBezTo>
                <a:cubicBezTo>
                  <a:pt x="287" y="208"/>
                  <a:pt x="298" y="125"/>
                  <a:pt x="253" y="68"/>
                </a:cubicBezTo>
                <a:cubicBezTo>
                  <a:pt x="209" y="10"/>
                  <a:pt x="126" y="0"/>
                  <a:pt x="69" y="44"/>
                </a:cubicBezTo>
                <a:cubicBezTo>
                  <a:pt x="11" y="89"/>
                  <a:pt x="0" y="171"/>
                  <a:pt x="45" y="22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" r="-5"/>
            </a:stretch>
          </a:blipFill>
          <a:ln w="6350" cap="flat" cmpd="sng" algn="ctr">
            <a:noFill/>
            <a:prstDash val="solid"/>
            <a:miter lim="800000"/>
          </a:ln>
          <a:effectLst>
            <a:innerShdw blurRad="114300">
              <a:srgbClr val="73CB9B">
                <a:lumMod val="50000"/>
              </a:srgb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604F96E-B3B4-4C4D-BA70-A5E57A20FE1E}"/>
              </a:ext>
            </a:extLst>
          </p:cNvPr>
          <p:cNvSpPr txBox="1"/>
          <p:nvPr/>
        </p:nvSpPr>
        <p:spPr>
          <a:xfrm>
            <a:off x="2780606" y="1794909"/>
            <a:ext cx="1234633" cy="608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5EBE8A"/>
                </a:solidFill>
                <a:latin typeface="Century Gothic" panose="020B0502020202020204" pitchFamily="34" charset="0"/>
              </a:rPr>
              <a:t>STRATEGIC</a:t>
            </a:r>
          </a:p>
          <a:p>
            <a:pPr>
              <a:lnSpc>
                <a:spcPts val="2120"/>
              </a:lnSpc>
            </a:pPr>
            <a:r>
              <a:rPr lang="en-US" sz="1600" b="1" dirty="0">
                <a:solidFill>
                  <a:srgbClr val="5EBE8A"/>
                </a:solidFill>
                <a:latin typeface="Century Gothic" panose="020B0502020202020204" pitchFamily="34" charset="0"/>
              </a:rPr>
              <a:t>LEVEL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47A81A-FD63-4AF4-A93C-71B6EF96F6EB}"/>
              </a:ext>
            </a:extLst>
          </p:cNvPr>
          <p:cNvSpPr txBox="1"/>
          <p:nvPr/>
        </p:nvSpPr>
        <p:spPr>
          <a:xfrm>
            <a:off x="4291663" y="629884"/>
            <a:ext cx="36086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GOVERNANCE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4E505-A1D3-4049-BB16-7433D796676B}"/>
              </a:ext>
            </a:extLst>
          </p:cNvPr>
          <p:cNvSpPr txBox="1"/>
          <p:nvPr/>
        </p:nvSpPr>
        <p:spPr>
          <a:xfrm>
            <a:off x="4994443" y="4327008"/>
            <a:ext cx="2265293" cy="207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latin typeface="Century Gothic" panose="020B0502020202020204" pitchFamily="34" charset="0"/>
              </a:rPr>
              <a:t>Here are some things this team member can do to help govern the project effectively. 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endParaRPr lang="en-US" sz="11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Half yearly meeting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Quarterly review activities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Visiting customer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533EA3-2DFA-274F-AB57-6A10950AF105}"/>
              </a:ext>
            </a:extLst>
          </p:cNvPr>
          <p:cNvSpPr txBox="1"/>
          <p:nvPr/>
        </p:nvSpPr>
        <p:spPr>
          <a:xfrm>
            <a:off x="8294371" y="4327008"/>
            <a:ext cx="2265293" cy="207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latin typeface="Century Gothic" panose="020B0502020202020204" pitchFamily="34" charset="0"/>
              </a:rPr>
              <a:t>Here are some things this team member can do to help govern the project effectively. 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endParaRPr lang="en-US" sz="11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Half yearly meeting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Quarterly review activities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Visiting customer</a:t>
            </a:r>
          </a:p>
        </p:txBody>
      </p:sp>
    </p:spTree>
    <p:extLst>
      <p:ext uri="{BB962C8B-B14F-4D97-AF65-F5344CB8AC3E}">
        <p14:creationId xmlns:p14="http://schemas.microsoft.com/office/powerpoint/2010/main" val="17086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76" grpId="0" animBg="1"/>
      <p:bldP spid="77" grpId="0" animBg="1"/>
      <p:bldP spid="78" grpId="0" animBg="1"/>
      <p:bldP spid="82" grpId="0" animBg="1"/>
      <p:bldP spid="99" grpId="0"/>
      <p:bldP spid="85" grpId="0" animBg="1"/>
      <p:bldP spid="86" grpId="0" animBg="1"/>
      <p:bldP spid="87" grpId="0" animBg="1"/>
      <p:bldP spid="91" grpId="0" animBg="1"/>
      <p:bldP spid="45" grpId="0" animBg="1"/>
      <p:bldP spid="70" grpId="0" animBg="1"/>
      <p:bldP spid="2" grpId="0" animBg="1"/>
      <p:bldP spid="50" grpId="0"/>
      <p:bldP spid="29" grpId="0" animBg="1"/>
      <p:bldP spid="94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5D9762-A25C-43F0-B5F5-C96B71245003}"/>
              </a:ext>
            </a:extLst>
          </p:cNvPr>
          <p:cNvGrpSpPr/>
          <p:nvPr/>
        </p:nvGrpSpPr>
        <p:grpSpPr>
          <a:xfrm>
            <a:off x="-41208" y="0"/>
            <a:ext cx="12233208" cy="6858000"/>
            <a:chOff x="-1223441" y="0"/>
            <a:chExt cx="1389316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879A82-463D-41F1-B2DB-1C8B28395869}"/>
                </a:ext>
              </a:extLst>
            </p:cNvPr>
            <p:cNvSpPr/>
            <p:nvPr/>
          </p:nvSpPr>
          <p:spPr>
            <a:xfrm>
              <a:off x="7053865" y="0"/>
              <a:ext cx="5615856" cy="6857999"/>
            </a:xfrm>
            <a:custGeom>
              <a:avLst/>
              <a:gdLst>
                <a:gd name="connsiteX0" fmla="*/ 2131853 w 4780185"/>
                <a:gd name="connsiteY0" fmla="*/ 0 h 6857999"/>
                <a:gd name="connsiteX1" fmla="*/ 4780185 w 4780185"/>
                <a:gd name="connsiteY1" fmla="*/ 0 h 6857999"/>
                <a:gd name="connsiteX2" fmla="*/ 4780185 w 4780185"/>
                <a:gd name="connsiteY2" fmla="*/ 6857999 h 6857999"/>
                <a:gd name="connsiteX3" fmla="*/ 57600 w 4780185"/>
                <a:gd name="connsiteY3" fmla="*/ 6857999 h 6857999"/>
                <a:gd name="connsiteX4" fmla="*/ 32184 w 4780185"/>
                <a:gd name="connsiteY4" fmla="*/ 6676935 h 6857999"/>
                <a:gd name="connsiteX5" fmla="*/ 7221 w 4780185"/>
                <a:gd name="connsiteY5" fmla="*/ 6370160 h 6857999"/>
                <a:gd name="connsiteX6" fmla="*/ 554432 w 4780185"/>
                <a:gd name="connsiteY6" fmla="*/ 3631086 h 6857999"/>
                <a:gd name="connsiteX7" fmla="*/ 2106434 w 4780185"/>
                <a:gd name="connsiteY7" fmla="*/ 128430 h 6857999"/>
                <a:gd name="connsiteX8" fmla="*/ 2131853 w 4780185"/>
                <a:gd name="connsiteY8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185" h="6857999">
                  <a:moveTo>
                    <a:pt x="2131853" y="0"/>
                  </a:moveTo>
                  <a:lnTo>
                    <a:pt x="4780185" y="0"/>
                  </a:lnTo>
                  <a:lnTo>
                    <a:pt x="4780185" y="6857999"/>
                  </a:lnTo>
                  <a:lnTo>
                    <a:pt x="57600" y="6857999"/>
                  </a:lnTo>
                  <a:lnTo>
                    <a:pt x="32184" y="6676935"/>
                  </a:lnTo>
                  <a:cubicBezTo>
                    <a:pt x="20907" y="6575156"/>
                    <a:pt x="12578" y="6472881"/>
                    <a:pt x="7221" y="6370160"/>
                  </a:cubicBezTo>
                  <a:cubicBezTo>
                    <a:pt x="-39203" y="5479908"/>
                    <a:pt x="137650" y="4556107"/>
                    <a:pt x="554432" y="3631086"/>
                  </a:cubicBezTo>
                  <a:cubicBezTo>
                    <a:pt x="978489" y="2689277"/>
                    <a:pt x="1782757" y="1584193"/>
                    <a:pt x="2106434" y="128430"/>
                  </a:cubicBezTo>
                  <a:lnTo>
                    <a:pt x="2131853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1095C918-2C25-4B1E-BDA4-D50D4616AF52}"/>
                </a:ext>
              </a:extLst>
            </p:cNvPr>
            <p:cNvSpPr/>
            <p:nvPr/>
          </p:nvSpPr>
          <p:spPr>
            <a:xfrm>
              <a:off x="-1223441" y="0"/>
              <a:ext cx="2893141" cy="6858000"/>
            </a:xfrm>
            <a:custGeom>
              <a:avLst/>
              <a:gdLst>
                <a:gd name="connsiteX0" fmla="*/ 3011067 w 3359058"/>
                <a:gd name="connsiteY0" fmla="*/ 0 h 6775179"/>
                <a:gd name="connsiteX1" fmla="*/ 3359058 w 3359058"/>
                <a:gd name="connsiteY1" fmla="*/ 0 h 6775179"/>
                <a:gd name="connsiteX2" fmla="*/ 3294472 w 3359058"/>
                <a:gd name="connsiteY2" fmla="*/ 239154 h 6775179"/>
                <a:gd name="connsiteX3" fmla="*/ 1523397 w 3359058"/>
                <a:gd name="connsiteY3" fmla="*/ 3582273 h 6775179"/>
                <a:gd name="connsiteX4" fmla="*/ 800592 w 3359058"/>
                <a:gd name="connsiteY4" fmla="*/ 6239710 h 6775179"/>
                <a:gd name="connsiteX5" fmla="*/ 805335 w 3359058"/>
                <a:gd name="connsiteY5" fmla="*/ 6542922 h 6775179"/>
                <a:gd name="connsiteX6" fmla="*/ 822677 w 3359058"/>
                <a:gd name="connsiteY6" fmla="*/ 6775179 h 6775179"/>
                <a:gd name="connsiteX7" fmla="*/ 12504 w 3359058"/>
                <a:gd name="connsiteY7" fmla="*/ 6775179 h 6775179"/>
                <a:gd name="connsiteX8" fmla="*/ 385 w 3359058"/>
                <a:gd name="connsiteY8" fmla="*/ 6536250 h 6775179"/>
                <a:gd name="connsiteX9" fmla="*/ 3004791 w 3359058"/>
                <a:gd name="connsiteY9" fmla="*/ 95347 h 677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9058" h="6775179">
                  <a:moveTo>
                    <a:pt x="3011067" y="0"/>
                  </a:moveTo>
                  <a:lnTo>
                    <a:pt x="3359058" y="0"/>
                  </a:lnTo>
                  <a:lnTo>
                    <a:pt x="3294472" y="239154"/>
                  </a:lnTo>
                  <a:cubicBezTo>
                    <a:pt x="2877682" y="1649403"/>
                    <a:pt x="2006316" y="2683798"/>
                    <a:pt x="1523397" y="3582273"/>
                  </a:cubicBezTo>
                  <a:cubicBezTo>
                    <a:pt x="1048804" y="4464715"/>
                    <a:pt x="812679" y="5361481"/>
                    <a:pt x="800592" y="6239710"/>
                  </a:cubicBezTo>
                  <a:cubicBezTo>
                    <a:pt x="799198" y="6341044"/>
                    <a:pt x="800786" y="6442132"/>
                    <a:pt x="805335" y="6542922"/>
                  </a:cubicBezTo>
                  <a:lnTo>
                    <a:pt x="822677" y="6775179"/>
                  </a:lnTo>
                  <a:lnTo>
                    <a:pt x="12504" y="6775179"/>
                  </a:lnTo>
                  <a:lnTo>
                    <a:pt x="385" y="6536250"/>
                  </a:lnTo>
                  <a:cubicBezTo>
                    <a:pt x="-37851" y="3679270"/>
                    <a:pt x="2789693" y="1857002"/>
                    <a:pt x="3004791" y="95347"/>
                  </a:cubicBezTo>
                  <a:close/>
                </a:path>
              </a:pathLst>
            </a:custGeom>
            <a:solidFill>
              <a:srgbClr val="669AA8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BA5EB7AB-A773-4BE8-ABD3-2DD3AD40014F}"/>
                </a:ext>
              </a:extLst>
            </p:cNvPr>
            <p:cNvSpPr/>
            <p:nvPr/>
          </p:nvSpPr>
          <p:spPr>
            <a:xfrm>
              <a:off x="-778515" y="0"/>
              <a:ext cx="2624855" cy="6858000"/>
            </a:xfrm>
            <a:custGeom>
              <a:avLst/>
              <a:gdLst>
                <a:gd name="connsiteX0" fmla="*/ 3011067 w 3359058"/>
                <a:gd name="connsiteY0" fmla="*/ 0 h 6785810"/>
                <a:gd name="connsiteX1" fmla="*/ 3359058 w 3359058"/>
                <a:gd name="connsiteY1" fmla="*/ 0 h 6785810"/>
                <a:gd name="connsiteX2" fmla="*/ 3294472 w 3359058"/>
                <a:gd name="connsiteY2" fmla="*/ 239154 h 6785810"/>
                <a:gd name="connsiteX3" fmla="*/ 1523397 w 3359058"/>
                <a:gd name="connsiteY3" fmla="*/ 3582273 h 6785810"/>
                <a:gd name="connsiteX4" fmla="*/ 800592 w 3359058"/>
                <a:gd name="connsiteY4" fmla="*/ 6239710 h 6785810"/>
                <a:gd name="connsiteX5" fmla="*/ 805335 w 3359058"/>
                <a:gd name="connsiteY5" fmla="*/ 6542922 h 6785810"/>
                <a:gd name="connsiteX6" fmla="*/ 823470 w 3359058"/>
                <a:gd name="connsiteY6" fmla="*/ 6785810 h 6785810"/>
                <a:gd name="connsiteX7" fmla="*/ 13044 w 3359058"/>
                <a:gd name="connsiteY7" fmla="*/ 6785810 h 6785810"/>
                <a:gd name="connsiteX8" fmla="*/ 385 w 3359058"/>
                <a:gd name="connsiteY8" fmla="*/ 6536250 h 6785810"/>
                <a:gd name="connsiteX9" fmla="*/ 3004791 w 3359058"/>
                <a:gd name="connsiteY9" fmla="*/ 95347 h 678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9058" h="6785810">
                  <a:moveTo>
                    <a:pt x="3011067" y="0"/>
                  </a:moveTo>
                  <a:lnTo>
                    <a:pt x="3359058" y="0"/>
                  </a:lnTo>
                  <a:lnTo>
                    <a:pt x="3294472" y="239154"/>
                  </a:lnTo>
                  <a:cubicBezTo>
                    <a:pt x="2877682" y="1649403"/>
                    <a:pt x="2006316" y="2683798"/>
                    <a:pt x="1523397" y="3582273"/>
                  </a:cubicBezTo>
                  <a:cubicBezTo>
                    <a:pt x="1048804" y="4464715"/>
                    <a:pt x="812679" y="5361481"/>
                    <a:pt x="800592" y="6239710"/>
                  </a:cubicBezTo>
                  <a:cubicBezTo>
                    <a:pt x="799198" y="6341044"/>
                    <a:pt x="800786" y="6442132"/>
                    <a:pt x="805335" y="6542922"/>
                  </a:cubicBezTo>
                  <a:lnTo>
                    <a:pt x="823470" y="6785810"/>
                  </a:lnTo>
                  <a:lnTo>
                    <a:pt x="13044" y="6785810"/>
                  </a:lnTo>
                  <a:lnTo>
                    <a:pt x="385" y="6536250"/>
                  </a:lnTo>
                  <a:cubicBezTo>
                    <a:pt x="-37851" y="3679270"/>
                    <a:pt x="2789693" y="1857002"/>
                    <a:pt x="3004791" y="9534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34CBA2-4368-423E-B6C8-2992D218B49B}"/>
              </a:ext>
            </a:extLst>
          </p:cNvPr>
          <p:cNvSpPr txBox="1"/>
          <p:nvPr/>
        </p:nvSpPr>
        <p:spPr>
          <a:xfrm>
            <a:off x="1059598" y="827690"/>
            <a:ext cx="7218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IMPROVE EXISTING MODEL: 3-STEP APPROACH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0712B7A-A67C-4845-B7D2-574AFE33075E}"/>
              </a:ext>
            </a:extLst>
          </p:cNvPr>
          <p:cNvGrpSpPr/>
          <p:nvPr/>
        </p:nvGrpSpPr>
        <p:grpSpPr>
          <a:xfrm>
            <a:off x="1264610" y="1960607"/>
            <a:ext cx="5280512" cy="4128271"/>
            <a:chOff x="1754283" y="2297802"/>
            <a:chExt cx="3934575" cy="3455298"/>
          </a:xfrm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788434F4-9BB5-4B8F-9F65-E2B74DAAB786}"/>
                </a:ext>
              </a:extLst>
            </p:cNvPr>
            <p:cNvSpPr/>
            <p:nvPr/>
          </p:nvSpPr>
          <p:spPr>
            <a:xfrm>
              <a:off x="1763809" y="2439526"/>
              <a:ext cx="3772233" cy="3313574"/>
            </a:xfrm>
            <a:prstGeom prst="round2SameRect">
              <a:avLst>
                <a:gd name="adj1" fmla="val 0"/>
                <a:gd name="adj2" fmla="val 3987"/>
              </a:avLst>
            </a:prstGeom>
            <a:solidFill>
              <a:schemeClr val="bg1"/>
            </a:solidFill>
            <a:ln w="63500">
              <a:solidFill>
                <a:srgbClr val="F3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ADBE37-9327-43E6-866A-D0330980B6AC}"/>
                </a:ext>
              </a:extLst>
            </p:cNvPr>
            <p:cNvGrpSpPr/>
            <p:nvPr/>
          </p:nvGrpSpPr>
          <p:grpSpPr>
            <a:xfrm>
              <a:off x="1754283" y="2297802"/>
              <a:ext cx="3934575" cy="3201866"/>
              <a:chOff x="1356979" y="1700240"/>
              <a:chExt cx="3934575" cy="32018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7E26EC-1F7D-A34B-BF96-64CB9814E66C}"/>
                  </a:ext>
                </a:extLst>
              </p:cNvPr>
              <p:cNvSpPr/>
              <p:nvPr/>
            </p:nvSpPr>
            <p:spPr>
              <a:xfrm>
                <a:off x="1761236" y="3024924"/>
                <a:ext cx="2982771" cy="1877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ts val="19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entury Gothic" panose="020B0502020202020204" pitchFamily="34" charset="0"/>
                  </a:rPr>
                  <a:t>Identify potentially useful governance frameworks </a:t>
                </a:r>
              </a:p>
              <a:p>
                <a:pPr marL="171450" indent="-171450">
                  <a:lnSpc>
                    <a:spcPts val="19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entury Gothic" panose="020B0502020202020204" pitchFamily="34" charset="0"/>
                  </a:rPr>
                  <a:t>Identify applicable regulatory and governance requirements </a:t>
                </a:r>
              </a:p>
              <a:p>
                <a:pPr marL="171450" indent="-171450">
                  <a:lnSpc>
                    <a:spcPts val="19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entury Gothic" panose="020B0502020202020204" pitchFamily="34" charset="0"/>
                  </a:rPr>
                  <a:t>Consider governance scope and needs, such as domestic, global, business line, and those involving existing and contemplated products and processes </a:t>
                </a:r>
              </a:p>
              <a:p>
                <a:pPr marL="171450" indent="-171450">
                  <a:lnSpc>
                    <a:spcPts val="19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Century Gothic" panose="020B0502020202020204" pitchFamily="34" charset="0"/>
                  </a:rPr>
                  <a:t>Define the current state of governance, as well as gaps and considerations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449045A-13CC-4B6D-A67D-85E58F0FD8E2}"/>
                  </a:ext>
                </a:extLst>
              </p:cNvPr>
              <p:cNvGrpSpPr/>
              <p:nvPr/>
            </p:nvGrpSpPr>
            <p:grpSpPr>
              <a:xfrm>
                <a:off x="1356979" y="1700240"/>
                <a:ext cx="3934575" cy="1071254"/>
                <a:chOff x="1356979" y="1700240"/>
                <a:chExt cx="3934575" cy="1071254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82DE35AB-ADF3-4A5B-BA59-378D73051526}"/>
                    </a:ext>
                  </a:extLst>
                </p:cNvPr>
                <p:cNvGrpSpPr/>
                <p:nvPr/>
              </p:nvGrpSpPr>
              <p:grpSpPr>
                <a:xfrm>
                  <a:off x="1356979" y="1700240"/>
                  <a:ext cx="3781759" cy="1071254"/>
                  <a:chOff x="3022944" y="3022461"/>
                  <a:chExt cx="3781759" cy="1071254"/>
                </a:xfrm>
              </p:grpSpPr>
              <p:sp>
                <p:nvSpPr>
                  <p:cNvPr id="40" name="Freeform 9">
                    <a:extLst>
                      <a:ext uri="{FF2B5EF4-FFF2-40B4-BE49-F238E27FC236}">
                        <a16:creationId xmlns:a16="http://schemas.microsoft.com/office/drawing/2014/main" id="{16CFAFB6-768B-4C04-A2E5-288CD38A09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2470" y="3164185"/>
                    <a:ext cx="3772233" cy="929530"/>
                  </a:xfrm>
                  <a:prstGeom prst="round2SameRect">
                    <a:avLst>
                      <a:gd name="adj1" fmla="val 0"/>
                      <a:gd name="adj2" fmla="val 21730"/>
                    </a:avLst>
                  </a:pr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D78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A0D7F338-A8FE-4C93-978F-59936B629FF6}"/>
                      </a:ext>
                    </a:extLst>
                  </p:cNvPr>
                  <p:cNvGrpSpPr/>
                  <p:nvPr/>
                </p:nvGrpSpPr>
                <p:grpSpPr>
                  <a:xfrm>
                    <a:off x="3022944" y="3022461"/>
                    <a:ext cx="1198801" cy="804475"/>
                    <a:chOff x="3498315" y="1859807"/>
                    <a:chExt cx="1789341" cy="1200766"/>
                  </a:xfrm>
                </p:grpSpPr>
                <p:sp>
                  <p:nvSpPr>
                    <p:cNvPr id="39" name="Freeform 8">
                      <a:extLst>
                        <a:ext uri="{FF2B5EF4-FFF2-40B4-BE49-F238E27FC236}">
                          <a16:creationId xmlns:a16="http://schemas.microsoft.com/office/drawing/2014/main" id="{C93BAF35-63CD-4D8C-896C-FF02B5DB99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8315" y="1859807"/>
                      <a:ext cx="211138" cy="200024"/>
                    </a:xfrm>
                    <a:custGeom>
                      <a:avLst/>
                      <a:gdLst>
                        <a:gd name="T0" fmla="*/ 98 w 133"/>
                        <a:gd name="T1" fmla="*/ 0 h 126"/>
                        <a:gd name="T2" fmla="*/ 0 w 133"/>
                        <a:gd name="T3" fmla="*/ 126 h 126"/>
                        <a:gd name="T4" fmla="*/ 133 w 133"/>
                        <a:gd name="T5" fmla="*/ 126 h 126"/>
                        <a:gd name="T6" fmla="*/ 98 w 133"/>
                        <a:gd name="T7" fmla="*/ 0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33" h="126">
                          <a:moveTo>
                            <a:pt x="98" y="0"/>
                          </a:moveTo>
                          <a:lnTo>
                            <a:pt x="0" y="126"/>
                          </a:lnTo>
                          <a:lnTo>
                            <a:pt x="133" y="126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669AA8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D78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" name="Freeform 10">
                      <a:extLst>
                        <a:ext uri="{FF2B5EF4-FFF2-40B4-BE49-F238E27FC236}">
                          <a16:creationId xmlns:a16="http://schemas.microsoft.com/office/drawing/2014/main" id="{4A82624B-C95E-4213-8D9F-1E3BE89407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3890" y="1859807"/>
                      <a:ext cx="1633766" cy="1200766"/>
                    </a:xfrm>
                    <a:custGeom>
                      <a:avLst/>
                      <a:gdLst>
                        <a:gd name="T0" fmla="*/ 0 w 448"/>
                        <a:gd name="T1" fmla="*/ 0 h 327"/>
                        <a:gd name="T2" fmla="*/ 85 w 448"/>
                        <a:gd name="T3" fmla="*/ 307 h 327"/>
                        <a:gd name="T4" fmla="*/ 94 w 448"/>
                        <a:gd name="T5" fmla="*/ 321 h 327"/>
                        <a:gd name="T6" fmla="*/ 111 w 448"/>
                        <a:gd name="T7" fmla="*/ 327 h 327"/>
                        <a:gd name="T8" fmla="*/ 345 w 448"/>
                        <a:gd name="T9" fmla="*/ 327 h 327"/>
                        <a:gd name="T10" fmla="*/ 362 w 448"/>
                        <a:gd name="T11" fmla="*/ 320 h 327"/>
                        <a:gd name="T12" fmla="*/ 370 w 448"/>
                        <a:gd name="T13" fmla="*/ 307 h 327"/>
                        <a:gd name="T14" fmla="*/ 446 w 448"/>
                        <a:gd name="T15" fmla="*/ 34 h 327"/>
                        <a:gd name="T16" fmla="*/ 444 w 448"/>
                        <a:gd name="T17" fmla="*/ 14 h 327"/>
                        <a:gd name="T18" fmla="*/ 420 w 448"/>
                        <a:gd name="T19" fmla="*/ 0 h 327"/>
                        <a:gd name="T20" fmla="*/ 0 w 448"/>
                        <a:gd name="T21" fmla="*/ 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48" h="327">
                          <a:moveTo>
                            <a:pt x="0" y="0"/>
                          </a:moveTo>
                          <a:cubicBezTo>
                            <a:pt x="85" y="307"/>
                            <a:pt x="85" y="307"/>
                            <a:pt x="85" y="307"/>
                          </a:cubicBezTo>
                          <a:cubicBezTo>
                            <a:pt x="87" y="313"/>
                            <a:pt x="90" y="318"/>
                            <a:pt x="94" y="321"/>
                          </a:cubicBezTo>
                          <a:cubicBezTo>
                            <a:pt x="99" y="325"/>
                            <a:pt x="105" y="327"/>
                            <a:pt x="111" y="327"/>
                          </a:cubicBezTo>
                          <a:cubicBezTo>
                            <a:pt x="345" y="327"/>
                            <a:pt x="345" y="327"/>
                            <a:pt x="345" y="327"/>
                          </a:cubicBezTo>
                          <a:cubicBezTo>
                            <a:pt x="351" y="327"/>
                            <a:pt x="358" y="324"/>
                            <a:pt x="362" y="320"/>
                          </a:cubicBezTo>
                          <a:cubicBezTo>
                            <a:pt x="366" y="316"/>
                            <a:pt x="369" y="312"/>
                            <a:pt x="370" y="307"/>
                          </a:cubicBezTo>
                          <a:cubicBezTo>
                            <a:pt x="446" y="34"/>
                            <a:pt x="446" y="34"/>
                            <a:pt x="446" y="34"/>
                          </a:cubicBezTo>
                          <a:cubicBezTo>
                            <a:pt x="448" y="27"/>
                            <a:pt x="447" y="20"/>
                            <a:pt x="444" y="14"/>
                          </a:cubicBezTo>
                          <a:cubicBezTo>
                            <a:pt x="439" y="6"/>
                            <a:pt x="431" y="0"/>
                            <a:pt x="420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669AA8">
                            <a:lumMod val="60000"/>
                            <a:lumOff val="40000"/>
                          </a:srgbClr>
                        </a:gs>
                        <a:gs pos="25000">
                          <a:srgbClr val="85AEBA"/>
                        </a:gs>
                        <a:gs pos="66000">
                          <a:srgbClr val="669AA8"/>
                        </a:gs>
                      </a:gsLst>
                      <a:lin ang="5400000" scaled="0"/>
                    </a:gradFill>
                    <a:ln w="9525" cap="flat" cmpd="sng" algn="ctr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1D84BCA-1AFB-F441-A6B9-CDFA88307C2C}"/>
                    </a:ext>
                  </a:extLst>
                </p:cNvPr>
                <p:cNvSpPr/>
                <p:nvPr/>
              </p:nvSpPr>
              <p:spPr>
                <a:xfrm>
                  <a:off x="2616267" y="2017123"/>
                  <a:ext cx="2675287" cy="550092"/>
                </a:xfrm>
                <a:prstGeom prst="rect">
                  <a:avLst/>
                </a:prstGeom>
              </p:spPr>
              <p:txBody>
                <a:bodyPr wrap="square" tIns="27432">
                  <a:spAutoFit/>
                </a:bodyPr>
                <a:lstStyle/>
                <a:p>
                  <a:pPr>
                    <a:lnSpc>
                      <a:spcPts val="2400"/>
                    </a:lnSpc>
                  </a:pPr>
                  <a:r>
                    <a:rPr lang="en-US" sz="1600" b="1" dirty="0">
                      <a:latin typeface="Century Gothic" panose="020B0502020202020204" pitchFamily="34" charset="0"/>
                    </a:rPr>
                    <a:t>Define governance operating model requirements </a:t>
                  </a: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8CACCB6-B86F-4785-8D59-7BB3C6A83183}"/>
              </a:ext>
            </a:extLst>
          </p:cNvPr>
          <p:cNvSpPr/>
          <p:nvPr/>
        </p:nvSpPr>
        <p:spPr>
          <a:xfrm>
            <a:off x="6879139" y="2094812"/>
            <a:ext cx="3591176" cy="293285"/>
          </a:xfrm>
          <a:prstGeom prst="rect">
            <a:avLst/>
          </a:prstGeom>
        </p:spPr>
        <p:txBody>
          <a:bodyPr wrap="square" tIns="27432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rgbClr val="669AA8"/>
                </a:solidFill>
                <a:latin typeface="Century Gothic" panose="020B0502020202020204" pitchFamily="34" charset="0"/>
              </a:rPr>
              <a:t>Useful steps in this part</a:t>
            </a:r>
          </a:p>
        </p:txBody>
      </p:sp>
      <p:sp>
        <p:nvSpPr>
          <p:cNvPr id="56" name="Rectangle: Rounded Corners 79">
            <a:extLst>
              <a:ext uri="{FF2B5EF4-FFF2-40B4-BE49-F238E27FC236}">
                <a16:creationId xmlns:a16="http://schemas.microsoft.com/office/drawing/2014/main" id="{6DFC4AC3-2239-4F60-888A-7DDE6BAA159E}"/>
              </a:ext>
            </a:extLst>
          </p:cNvPr>
          <p:cNvSpPr/>
          <p:nvPr/>
        </p:nvSpPr>
        <p:spPr>
          <a:xfrm>
            <a:off x="6936619" y="2672964"/>
            <a:ext cx="3917195" cy="938753"/>
          </a:xfrm>
          <a:prstGeom prst="roundRect">
            <a:avLst>
              <a:gd name="adj" fmla="val 6344"/>
            </a:avLst>
          </a:prstGeom>
          <a:solidFill>
            <a:srgbClr val="669A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576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Analyze peers at a summary level (for example, by means of their committee charters, which are often publicly available) </a:t>
            </a:r>
          </a:p>
        </p:txBody>
      </p:sp>
      <p:sp>
        <p:nvSpPr>
          <p:cNvPr id="55" name="Rectangle: Rounded Corners 79">
            <a:extLst>
              <a:ext uri="{FF2B5EF4-FFF2-40B4-BE49-F238E27FC236}">
                <a16:creationId xmlns:a16="http://schemas.microsoft.com/office/drawing/2014/main" id="{2D83C680-EEC0-49BF-A4C7-8CCF824ECF86}"/>
              </a:ext>
            </a:extLst>
          </p:cNvPr>
          <p:cNvSpPr/>
          <p:nvPr/>
        </p:nvSpPr>
        <p:spPr>
          <a:xfrm>
            <a:off x="6936619" y="3907461"/>
            <a:ext cx="3913632" cy="941832"/>
          </a:xfrm>
          <a:prstGeom prst="roundRect">
            <a:avLst>
              <a:gd name="adj" fmla="val 9005"/>
            </a:avLst>
          </a:prstGeom>
          <a:solidFill>
            <a:srgbClr val="669A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576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Assess the organization’s governance vis-à-vis a governance maturity model</a:t>
            </a:r>
          </a:p>
        </p:txBody>
      </p:sp>
      <p:sp>
        <p:nvSpPr>
          <p:cNvPr id="14" name="Rectangle: Rounded Corners 79">
            <a:extLst>
              <a:ext uri="{FF2B5EF4-FFF2-40B4-BE49-F238E27FC236}">
                <a16:creationId xmlns:a16="http://schemas.microsoft.com/office/drawing/2014/main" id="{E9F9E6AA-2E99-4D57-9A49-3EDBBC5CBB93}"/>
              </a:ext>
            </a:extLst>
          </p:cNvPr>
          <p:cNvSpPr/>
          <p:nvPr/>
        </p:nvSpPr>
        <p:spPr>
          <a:xfrm>
            <a:off x="6936619" y="5147046"/>
            <a:ext cx="3913632" cy="941832"/>
          </a:xfrm>
          <a:prstGeom prst="roundRect">
            <a:avLst>
              <a:gd name="adj" fmla="val 10493"/>
            </a:avLst>
          </a:prstGeom>
          <a:solidFill>
            <a:srgbClr val="669A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576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9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Identify and prioritize governance needs and activities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21BCB9-C40B-F14C-B4CF-2EFE90720E71}"/>
              </a:ext>
            </a:extLst>
          </p:cNvPr>
          <p:cNvSpPr/>
          <p:nvPr/>
        </p:nvSpPr>
        <p:spPr>
          <a:xfrm>
            <a:off x="1848510" y="2547490"/>
            <a:ext cx="580969" cy="528286"/>
          </a:xfrm>
          <a:prstGeom prst="rect">
            <a:avLst/>
          </a:prstGeom>
        </p:spPr>
        <p:txBody>
          <a:bodyPr wrap="square" tIns="27432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8000" b="1" dirty="0">
                <a:solidFill>
                  <a:schemeClr val="bg1">
                    <a:alpha val="68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443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EB7098-91B5-4CB6-A818-8ACB00BC8D43}"/>
              </a:ext>
            </a:extLst>
          </p:cNvPr>
          <p:cNvSpPr/>
          <p:nvPr/>
        </p:nvSpPr>
        <p:spPr>
          <a:xfrm flipH="1">
            <a:off x="2006978" y="1"/>
            <a:ext cx="6869593" cy="6857999"/>
          </a:xfrm>
          <a:custGeom>
            <a:avLst/>
            <a:gdLst>
              <a:gd name="connsiteX0" fmla="*/ 2131853 w 4780185"/>
              <a:gd name="connsiteY0" fmla="*/ 0 h 6857999"/>
              <a:gd name="connsiteX1" fmla="*/ 4780185 w 4780185"/>
              <a:gd name="connsiteY1" fmla="*/ 0 h 6857999"/>
              <a:gd name="connsiteX2" fmla="*/ 4780185 w 4780185"/>
              <a:gd name="connsiteY2" fmla="*/ 6857999 h 6857999"/>
              <a:gd name="connsiteX3" fmla="*/ 57600 w 4780185"/>
              <a:gd name="connsiteY3" fmla="*/ 6857999 h 6857999"/>
              <a:gd name="connsiteX4" fmla="*/ 32184 w 4780185"/>
              <a:gd name="connsiteY4" fmla="*/ 6676935 h 6857999"/>
              <a:gd name="connsiteX5" fmla="*/ 7221 w 4780185"/>
              <a:gd name="connsiteY5" fmla="*/ 6370160 h 6857999"/>
              <a:gd name="connsiteX6" fmla="*/ 554432 w 4780185"/>
              <a:gd name="connsiteY6" fmla="*/ 3631086 h 6857999"/>
              <a:gd name="connsiteX7" fmla="*/ 2106434 w 4780185"/>
              <a:gd name="connsiteY7" fmla="*/ 128430 h 6857999"/>
              <a:gd name="connsiteX8" fmla="*/ 2131853 w 4780185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185" h="6857999">
                <a:moveTo>
                  <a:pt x="2131853" y="0"/>
                </a:moveTo>
                <a:lnTo>
                  <a:pt x="4780185" y="0"/>
                </a:lnTo>
                <a:lnTo>
                  <a:pt x="4780185" y="6857999"/>
                </a:lnTo>
                <a:lnTo>
                  <a:pt x="57600" y="6857999"/>
                </a:lnTo>
                <a:lnTo>
                  <a:pt x="32184" y="6676935"/>
                </a:lnTo>
                <a:cubicBezTo>
                  <a:pt x="20907" y="6575156"/>
                  <a:pt x="12578" y="6472881"/>
                  <a:pt x="7221" y="6370160"/>
                </a:cubicBezTo>
                <a:cubicBezTo>
                  <a:pt x="-39203" y="5479908"/>
                  <a:pt x="137650" y="4556107"/>
                  <a:pt x="554432" y="3631086"/>
                </a:cubicBezTo>
                <a:cubicBezTo>
                  <a:pt x="978489" y="2689277"/>
                  <a:pt x="1782757" y="1584193"/>
                  <a:pt x="2106434" y="128430"/>
                </a:cubicBezTo>
                <a:lnTo>
                  <a:pt x="213185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4F1CA5-2367-44E3-A955-6CE49F704250}"/>
              </a:ext>
            </a:extLst>
          </p:cNvPr>
          <p:cNvGrpSpPr/>
          <p:nvPr/>
        </p:nvGrpSpPr>
        <p:grpSpPr>
          <a:xfrm flipH="1">
            <a:off x="0" y="0"/>
            <a:ext cx="7684168" cy="6858000"/>
            <a:chOff x="5781001" y="0"/>
            <a:chExt cx="8676012" cy="6858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1AB69AC-E3B7-4441-BFF4-EA98543D277D}"/>
                </a:ext>
              </a:extLst>
            </p:cNvPr>
            <p:cNvSpPr/>
            <p:nvPr/>
          </p:nvSpPr>
          <p:spPr>
            <a:xfrm>
              <a:off x="5781001" y="0"/>
              <a:ext cx="4780185" cy="6857999"/>
            </a:xfrm>
            <a:custGeom>
              <a:avLst/>
              <a:gdLst>
                <a:gd name="connsiteX0" fmla="*/ 2131853 w 4780185"/>
                <a:gd name="connsiteY0" fmla="*/ 0 h 6857999"/>
                <a:gd name="connsiteX1" fmla="*/ 4780185 w 4780185"/>
                <a:gd name="connsiteY1" fmla="*/ 0 h 6857999"/>
                <a:gd name="connsiteX2" fmla="*/ 4780185 w 4780185"/>
                <a:gd name="connsiteY2" fmla="*/ 6857999 h 6857999"/>
                <a:gd name="connsiteX3" fmla="*/ 57600 w 4780185"/>
                <a:gd name="connsiteY3" fmla="*/ 6857999 h 6857999"/>
                <a:gd name="connsiteX4" fmla="*/ 32184 w 4780185"/>
                <a:gd name="connsiteY4" fmla="*/ 6676935 h 6857999"/>
                <a:gd name="connsiteX5" fmla="*/ 7221 w 4780185"/>
                <a:gd name="connsiteY5" fmla="*/ 6370160 h 6857999"/>
                <a:gd name="connsiteX6" fmla="*/ 554432 w 4780185"/>
                <a:gd name="connsiteY6" fmla="*/ 3631086 h 6857999"/>
                <a:gd name="connsiteX7" fmla="*/ 2106434 w 4780185"/>
                <a:gd name="connsiteY7" fmla="*/ 128430 h 6857999"/>
                <a:gd name="connsiteX8" fmla="*/ 2131853 w 4780185"/>
                <a:gd name="connsiteY8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185" h="6857999">
                  <a:moveTo>
                    <a:pt x="2131853" y="0"/>
                  </a:moveTo>
                  <a:lnTo>
                    <a:pt x="4780185" y="0"/>
                  </a:lnTo>
                  <a:lnTo>
                    <a:pt x="4780185" y="6857999"/>
                  </a:lnTo>
                  <a:lnTo>
                    <a:pt x="57600" y="6857999"/>
                  </a:lnTo>
                  <a:lnTo>
                    <a:pt x="32184" y="6676935"/>
                  </a:lnTo>
                  <a:cubicBezTo>
                    <a:pt x="20907" y="6575156"/>
                    <a:pt x="12578" y="6472881"/>
                    <a:pt x="7221" y="6370160"/>
                  </a:cubicBezTo>
                  <a:cubicBezTo>
                    <a:pt x="-39203" y="5479908"/>
                    <a:pt x="137650" y="4556107"/>
                    <a:pt x="554432" y="3631086"/>
                  </a:cubicBezTo>
                  <a:cubicBezTo>
                    <a:pt x="978489" y="2689277"/>
                    <a:pt x="1782757" y="1584193"/>
                    <a:pt x="2106434" y="128430"/>
                  </a:cubicBezTo>
                  <a:lnTo>
                    <a:pt x="2131853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93E2F99-A6A5-4D22-961B-0F81895E9FAA}"/>
                </a:ext>
              </a:extLst>
            </p:cNvPr>
            <p:cNvSpPr/>
            <p:nvPr/>
          </p:nvSpPr>
          <p:spPr>
            <a:xfrm>
              <a:off x="10394859" y="0"/>
              <a:ext cx="4062154" cy="685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Rectangle: Top Corners Rounded 20">
            <a:extLst>
              <a:ext uri="{FF2B5EF4-FFF2-40B4-BE49-F238E27FC236}">
                <a16:creationId xmlns:a16="http://schemas.microsoft.com/office/drawing/2014/main" id="{BA6FA5B8-A612-B048-B36A-87784784B81E}"/>
              </a:ext>
            </a:extLst>
          </p:cNvPr>
          <p:cNvSpPr/>
          <p:nvPr/>
        </p:nvSpPr>
        <p:spPr>
          <a:xfrm>
            <a:off x="1225165" y="3469404"/>
            <a:ext cx="1000125" cy="3388596"/>
          </a:xfrm>
          <a:prstGeom prst="round2SameRect">
            <a:avLst/>
          </a:prstGeom>
          <a:solidFill>
            <a:srgbClr val="71A8C4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39912A-70F8-417E-81B5-DEFD059DFA24}"/>
              </a:ext>
            </a:extLst>
          </p:cNvPr>
          <p:cNvGrpSpPr/>
          <p:nvPr/>
        </p:nvGrpSpPr>
        <p:grpSpPr>
          <a:xfrm>
            <a:off x="6312519" y="1058780"/>
            <a:ext cx="4902637" cy="4645538"/>
            <a:chOff x="6517729" y="2330980"/>
            <a:chExt cx="4211610" cy="34201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46BE9C-18C4-4629-8EC9-DA5EF1F6FE0D}"/>
                </a:ext>
              </a:extLst>
            </p:cNvPr>
            <p:cNvGrpSpPr/>
            <p:nvPr/>
          </p:nvGrpSpPr>
          <p:grpSpPr>
            <a:xfrm>
              <a:off x="6517729" y="2330980"/>
              <a:ext cx="4211610" cy="3420104"/>
              <a:chOff x="7572374" y="2028196"/>
              <a:chExt cx="3564932" cy="289496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029BF9A-6ECF-4264-B55C-0F4C26D2B8C1}"/>
                  </a:ext>
                </a:extLst>
              </p:cNvPr>
              <p:cNvGrpSpPr/>
              <p:nvPr/>
            </p:nvGrpSpPr>
            <p:grpSpPr>
              <a:xfrm>
                <a:off x="7572374" y="2028196"/>
                <a:ext cx="3448051" cy="2894960"/>
                <a:chOff x="7572374" y="2028196"/>
                <a:chExt cx="3448051" cy="2894960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B951D033-0677-4F1B-A682-8F9ACD53917B}"/>
                    </a:ext>
                  </a:extLst>
                </p:cNvPr>
                <p:cNvSpPr/>
                <p:nvPr/>
              </p:nvSpPr>
              <p:spPr>
                <a:xfrm>
                  <a:off x="10058399" y="2282108"/>
                  <a:ext cx="962026" cy="623248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5D9EBC">
                        <a:satMod val="103000"/>
                        <a:lumMod val="102000"/>
                        <a:tint val="94000"/>
                      </a:srgbClr>
                    </a:gs>
                    <a:gs pos="37000">
                      <a:srgbClr val="5D9EBC">
                        <a:lumMod val="99000"/>
                        <a:satMod val="120000"/>
                        <a:shade val="78000"/>
                      </a:srgbClr>
                    </a:gs>
                  </a:gsLst>
                  <a:lin ang="108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kern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" name="Rectangle: Rounded Corners 79">
                  <a:extLst>
                    <a:ext uri="{FF2B5EF4-FFF2-40B4-BE49-F238E27FC236}">
                      <a16:creationId xmlns:a16="http://schemas.microsoft.com/office/drawing/2014/main" id="{A7242A63-9743-4274-B2E5-526B9514BAC4}"/>
                    </a:ext>
                  </a:extLst>
                </p:cNvPr>
                <p:cNvSpPr/>
                <p:nvPr/>
              </p:nvSpPr>
              <p:spPr>
                <a:xfrm>
                  <a:off x="7792952" y="2028196"/>
                  <a:ext cx="2715514" cy="2894960"/>
                </a:xfrm>
                <a:prstGeom prst="roundRect">
                  <a:avLst>
                    <a:gd name="adj" fmla="val 634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239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kern="0">
                    <a:solidFill>
                      <a:srgbClr val="656D78"/>
                    </a:solidFill>
                  </a:endParaRPr>
                </a:p>
              </p:txBody>
            </p:sp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B4759118-C736-4914-8FB2-D3BE426B7F8F}"/>
                    </a:ext>
                  </a:extLst>
                </p:cNvPr>
                <p:cNvSpPr/>
                <p:nvPr/>
              </p:nvSpPr>
              <p:spPr>
                <a:xfrm rot="16200000">
                  <a:off x="8618507" y="1238355"/>
                  <a:ext cx="623248" cy="2715514"/>
                </a:xfrm>
                <a:prstGeom prst="round2SameRect">
                  <a:avLst/>
                </a:prstGeom>
                <a:gradFill rotWithShape="1">
                  <a:gsLst>
                    <a:gs pos="0">
                      <a:srgbClr val="5D9EBC">
                        <a:satMod val="103000"/>
                        <a:lumMod val="102000"/>
                        <a:tint val="94000"/>
                      </a:srgbClr>
                    </a:gs>
                    <a:gs pos="83000">
                      <a:srgbClr val="5D9EBC">
                        <a:satMod val="110000"/>
                        <a:shade val="100000"/>
                        <a:lumMod val="90000"/>
                      </a:srgbClr>
                    </a:gs>
                    <a:gs pos="100000">
                      <a:srgbClr val="5D9EBC">
                        <a:satMod val="120000"/>
                        <a:shade val="78000"/>
                        <a:lumMod val="8000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kern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EE8DA45-130D-49D1-BC4E-E3FE4E9FB720}"/>
                  </a:ext>
                </a:extLst>
              </p:cNvPr>
              <p:cNvSpPr/>
              <p:nvPr/>
            </p:nvSpPr>
            <p:spPr>
              <a:xfrm>
                <a:off x="10329923" y="2711697"/>
                <a:ext cx="807383" cy="287256"/>
              </a:xfrm>
              <a:prstGeom prst="rect">
                <a:avLst/>
              </a:prstGeom>
            </p:spPr>
            <p:txBody>
              <a:bodyPr wrap="square" tIns="27432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8000" b="1" dirty="0">
                    <a:solidFill>
                      <a:schemeClr val="bg1">
                        <a:alpha val="55000"/>
                      </a:schemeClr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949610-2CCD-DD48-99E7-DA55E5871102}"/>
                  </a:ext>
                </a:extLst>
              </p:cNvPr>
              <p:cNvSpPr/>
              <p:nvPr/>
            </p:nvSpPr>
            <p:spPr>
              <a:xfrm>
                <a:off x="8064966" y="2393711"/>
                <a:ext cx="2051530" cy="409567"/>
              </a:xfrm>
              <a:prstGeom prst="rect">
                <a:avLst/>
              </a:prstGeom>
            </p:spPr>
            <p:txBody>
              <a:bodyPr wrap="square" tIns="27432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Design the governance operating model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0F9103-25E9-0F45-A45A-80C4088DF36B}"/>
                </a:ext>
              </a:extLst>
            </p:cNvPr>
            <p:cNvSpPr/>
            <p:nvPr/>
          </p:nvSpPr>
          <p:spPr>
            <a:xfrm>
              <a:off x="7094551" y="3659396"/>
              <a:ext cx="2575641" cy="171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Define the desired future-state for the headquarters region, global business operations, and control functions, such as risk, legal, compliance, finance, audit, and HR </a:t>
              </a:r>
            </a:p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Define a change-management plan to institutionalize the attitudinal and behavioral changes needed to implement the model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778823-212A-4F55-AA82-1A925B04DD6D}"/>
              </a:ext>
            </a:extLst>
          </p:cNvPr>
          <p:cNvGrpSpPr/>
          <p:nvPr/>
        </p:nvGrpSpPr>
        <p:grpSpPr>
          <a:xfrm>
            <a:off x="1601866" y="3528167"/>
            <a:ext cx="4372473" cy="2542664"/>
            <a:chOff x="2234015" y="2669848"/>
            <a:chExt cx="4372473" cy="254266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E021BB-202B-434B-B9F8-BCCF7C40ECA5}"/>
                </a:ext>
              </a:extLst>
            </p:cNvPr>
            <p:cNvSpPr/>
            <p:nvPr/>
          </p:nvSpPr>
          <p:spPr>
            <a:xfrm>
              <a:off x="3015312" y="2669848"/>
              <a:ext cx="3591176" cy="293285"/>
            </a:xfrm>
            <a:prstGeom prst="rect">
              <a:avLst/>
            </a:prstGeom>
          </p:spPr>
          <p:txBody>
            <a:bodyPr wrap="square" tIns="27432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600" b="1" dirty="0">
                  <a:solidFill>
                    <a:srgbClr val="71A8C4"/>
                  </a:solidFill>
                  <a:effectLst>
                    <a:outerShdw blurRad="50800" dist="38100" dir="2700000" algn="tl" rotWithShape="0">
                      <a:prstClr val="black">
                        <a:alpha val="8000"/>
                      </a:prstClr>
                    </a:outerShdw>
                  </a:effectLst>
                  <a:latin typeface="Century Gothic" panose="020B0502020202020204" pitchFamily="34" charset="0"/>
                </a:rPr>
                <a:t>Useful steps in this part</a:t>
              </a:r>
            </a:p>
          </p:txBody>
        </p:sp>
        <p:sp>
          <p:nvSpPr>
            <p:cNvPr id="46" name="Rectangle: Rounded Corners 79">
              <a:extLst>
                <a:ext uri="{FF2B5EF4-FFF2-40B4-BE49-F238E27FC236}">
                  <a16:creationId xmlns:a16="http://schemas.microsoft.com/office/drawing/2014/main" id="{07C1BD48-A08F-4F6C-8C57-E1A8EA06BCF9}"/>
                </a:ext>
              </a:extLst>
            </p:cNvPr>
            <p:cNvSpPr/>
            <p:nvPr/>
          </p:nvSpPr>
          <p:spPr>
            <a:xfrm>
              <a:off x="3011959" y="3293107"/>
              <a:ext cx="2808754" cy="639680"/>
            </a:xfrm>
            <a:prstGeom prst="roundRect">
              <a:avLst>
                <a:gd name="adj" fmla="val 6344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ts val="1900"/>
                </a:lnSpc>
                <a:spcAft>
                  <a:spcPts val="60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Detailed design of the governance operating model and its components </a:t>
              </a:r>
            </a:p>
          </p:txBody>
        </p:sp>
        <p:sp>
          <p:nvSpPr>
            <p:cNvPr id="47" name="Rectangle: Rounded Corners 79">
              <a:extLst>
                <a:ext uri="{FF2B5EF4-FFF2-40B4-BE49-F238E27FC236}">
                  <a16:creationId xmlns:a16="http://schemas.microsoft.com/office/drawing/2014/main" id="{0862C254-9047-43B2-9167-E217C51C7D7E}"/>
                </a:ext>
              </a:extLst>
            </p:cNvPr>
            <p:cNvSpPr/>
            <p:nvPr/>
          </p:nvSpPr>
          <p:spPr>
            <a:xfrm>
              <a:off x="3011958" y="4039057"/>
              <a:ext cx="2932441" cy="561552"/>
            </a:xfrm>
            <a:prstGeom prst="roundRect">
              <a:avLst>
                <a:gd name="adj" fmla="val 9005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ts val="1900"/>
                </a:lnSpc>
                <a:spcAft>
                  <a:spcPts val="60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Develop matrix defining key accountabilities across organization </a:t>
              </a:r>
            </a:p>
          </p:txBody>
        </p:sp>
        <p:sp>
          <p:nvSpPr>
            <p:cNvPr id="48" name="Rectangle: Rounded Corners 79">
              <a:extLst>
                <a:ext uri="{FF2B5EF4-FFF2-40B4-BE49-F238E27FC236}">
                  <a16:creationId xmlns:a16="http://schemas.microsoft.com/office/drawing/2014/main" id="{DBB42A9D-1390-488D-B185-1A3A6B6E5AAB}"/>
                </a:ext>
              </a:extLst>
            </p:cNvPr>
            <p:cNvSpPr/>
            <p:nvPr/>
          </p:nvSpPr>
          <p:spPr>
            <a:xfrm>
              <a:off x="3011958" y="4732278"/>
              <a:ext cx="2808755" cy="480234"/>
            </a:xfrm>
            <a:prstGeom prst="roundRect">
              <a:avLst>
                <a:gd name="adj" fmla="val 1049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Develop matrix defining decision rights and escalation paths</a:t>
              </a:r>
            </a:p>
          </p:txBody>
        </p:sp>
        <p:sp>
          <p:nvSpPr>
            <p:cNvPr id="68" name="Graphic 66" descr="Checkmark">
              <a:extLst>
                <a:ext uri="{FF2B5EF4-FFF2-40B4-BE49-F238E27FC236}">
                  <a16:creationId xmlns:a16="http://schemas.microsoft.com/office/drawing/2014/main" id="{CA2C7CC1-0698-4941-A3F8-E21B8A9233CB}"/>
                </a:ext>
              </a:extLst>
            </p:cNvPr>
            <p:cNvSpPr/>
            <p:nvPr/>
          </p:nvSpPr>
          <p:spPr>
            <a:xfrm>
              <a:off x="2234015" y="3573261"/>
              <a:ext cx="257792" cy="179333"/>
            </a:xfrm>
            <a:custGeom>
              <a:avLst/>
              <a:gdLst>
                <a:gd name="connsiteX0" fmla="*/ 802958 w 876300"/>
                <a:gd name="connsiteY0" fmla="*/ 0 h 609600"/>
                <a:gd name="connsiteX1" fmla="*/ 315278 w 876300"/>
                <a:gd name="connsiteY1" fmla="*/ 461010 h 609600"/>
                <a:gd name="connsiteX2" fmla="*/ 80963 w 876300"/>
                <a:gd name="connsiteY2" fmla="*/ 220980 h 609600"/>
                <a:gd name="connsiteX3" fmla="*/ 0 w 876300"/>
                <a:gd name="connsiteY3" fmla="*/ 298132 h 609600"/>
                <a:gd name="connsiteX4" fmla="*/ 311468 w 876300"/>
                <a:gd name="connsiteY4" fmla="*/ 618173 h 609600"/>
                <a:gd name="connsiteX5" fmla="*/ 393383 w 876300"/>
                <a:gd name="connsiteY5" fmla="*/ 541973 h 609600"/>
                <a:gd name="connsiteX6" fmla="*/ 880110 w 876300"/>
                <a:gd name="connsiteY6" fmla="*/ 800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00" h="609600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Graphic 66" descr="Checkmark">
              <a:extLst>
                <a:ext uri="{FF2B5EF4-FFF2-40B4-BE49-F238E27FC236}">
                  <a16:creationId xmlns:a16="http://schemas.microsoft.com/office/drawing/2014/main" id="{5936976C-BE8B-48B8-B81A-E6FF8985DF37}"/>
                </a:ext>
              </a:extLst>
            </p:cNvPr>
            <p:cNvSpPr/>
            <p:nvPr/>
          </p:nvSpPr>
          <p:spPr>
            <a:xfrm>
              <a:off x="2234015" y="4258589"/>
              <a:ext cx="257792" cy="179333"/>
            </a:xfrm>
            <a:custGeom>
              <a:avLst/>
              <a:gdLst>
                <a:gd name="connsiteX0" fmla="*/ 802958 w 876300"/>
                <a:gd name="connsiteY0" fmla="*/ 0 h 609600"/>
                <a:gd name="connsiteX1" fmla="*/ 315278 w 876300"/>
                <a:gd name="connsiteY1" fmla="*/ 461010 h 609600"/>
                <a:gd name="connsiteX2" fmla="*/ 80963 w 876300"/>
                <a:gd name="connsiteY2" fmla="*/ 220980 h 609600"/>
                <a:gd name="connsiteX3" fmla="*/ 0 w 876300"/>
                <a:gd name="connsiteY3" fmla="*/ 298132 h 609600"/>
                <a:gd name="connsiteX4" fmla="*/ 311468 w 876300"/>
                <a:gd name="connsiteY4" fmla="*/ 618173 h 609600"/>
                <a:gd name="connsiteX5" fmla="*/ 393383 w 876300"/>
                <a:gd name="connsiteY5" fmla="*/ 541973 h 609600"/>
                <a:gd name="connsiteX6" fmla="*/ 880110 w 876300"/>
                <a:gd name="connsiteY6" fmla="*/ 800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00" h="609600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Graphic 66" descr="Checkmark">
              <a:extLst>
                <a:ext uri="{FF2B5EF4-FFF2-40B4-BE49-F238E27FC236}">
                  <a16:creationId xmlns:a16="http://schemas.microsoft.com/office/drawing/2014/main" id="{6B3169F6-B426-4CA3-8189-DBD0A7069C5D}"/>
                </a:ext>
              </a:extLst>
            </p:cNvPr>
            <p:cNvSpPr/>
            <p:nvPr/>
          </p:nvSpPr>
          <p:spPr>
            <a:xfrm>
              <a:off x="2234015" y="4943917"/>
              <a:ext cx="257792" cy="179333"/>
            </a:xfrm>
            <a:custGeom>
              <a:avLst/>
              <a:gdLst>
                <a:gd name="connsiteX0" fmla="*/ 802958 w 876300"/>
                <a:gd name="connsiteY0" fmla="*/ 0 h 609600"/>
                <a:gd name="connsiteX1" fmla="*/ 315278 w 876300"/>
                <a:gd name="connsiteY1" fmla="*/ 461010 h 609600"/>
                <a:gd name="connsiteX2" fmla="*/ 80963 w 876300"/>
                <a:gd name="connsiteY2" fmla="*/ 220980 h 609600"/>
                <a:gd name="connsiteX3" fmla="*/ 0 w 876300"/>
                <a:gd name="connsiteY3" fmla="*/ 298132 h 609600"/>
                <a:gd name="connsiteX4" fmla="*/ 311468 w 876300"/>
                <a:gd name="connsiteY4" fmla="*/ 618173 h 609600"/>
                <a:gd name="connsiteX5" fmla="*/ 393383 w 876300"/>
                <a:gd name="connsiteY5" fmla="*/ 541973 h 609600"/>
                <a:gd name="connsiteX6" fmla="*/ 880110 w 876300"/>
                <a:gd name="connsiteY6" fmla="*/ 800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00" h="609600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E466969-F269-A64E-9602-4FCBE0E4F060}"/>
              </a:ext>
            </a:extLst>
          </p:cNvPr>
          <p:cNvSpPr txBox="1"/>
          <p:nvPr/>
        </p:nvSpPr>
        <p:spPr>
          <a:xfrm>
            <a:off x="1169141" y="1375456"/>
            <a:ext cx="4410182" cy="97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IMPROVE EXISTING MODEL: </a:t>
            </a:r>
          </a:p>
          <a:p>
            <a:pPr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3-STEP APPROACH</a:t>
            </a:r>
          </a:p>
        </p:txBody>
      </p:sp>
    </p:spTree>
    <p:extLst>
      <p:ext uri="{BB962C8B-B14F-4D97-AF65-F5344CB8AC3E}">
        <p14:creationId xmlns:p14="http://schemas.microsoft.com/office/powerpoint/2010/main" val="318050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179E596-3478-554D-9C96-35A63261B384}"/>
              </a:ext>
            </a:extLst>
          </p:cNvPr>
          <p:cNvSpPr/>
          <p:nvPr/>
        </p:nvSpPr>
        <p:spPr>
          <a:xfrm rot="5400000">
            <a:off x="2666997" y="-2666998"/>
            <a:ext cx="6858001" cy="12191997"/>
          </a:xfrm>
          <a:custGeom>
            <a:avLst/>
            <a:gdLst>
              <a:gd name="connsiteX0" fmla="*/ 0 w 6858001"/>
              <a:gd name="connsiteY0" fmla="*/ 12191997 h 12191997"/>
              <a:gd name="connsiteX1" fmla="*/ 0 w 6858001"/>
              <a:gd name="connsiteY1" fmla="*/ 8521380 h 12191997"/>
              <a:gd name="connsiteX2" fmla="*/ 115313 w 6858001"/>
              <a:gd name="connsiteY2" fmla="*/ 8071318 h 12191997"/>
              <a:gd name="connsiteX3" fmla="*/ 707955 w 6858001"/>
              <a:gd name="connsiteY3" fmla="*/ 6455263 h 12191997"/>
              <a:gd name="connsiteX4" fmla="*/ 3467070 w 6858001"/>
              <a:gd name="connsiteY4" fmla="*/ 228320 h 12191997"/>
              <a:gd name="connsiteX5" fmla="*/ 3512259 w 6858001"/>
              <a:gd name="connsiteY5" fmla="*/ 0 h 12191997"/>
              <a:gd name="connsiteX6" fmla="*/ 6858001 w 6858001"/>
              <a:gd name="connsiteY6" fmla="*/ 0 h 12191997"/>
              <a:gd name="connsiteX7" fmla="*/ 6858000 w 6858001"/>
              <a:gd name="connsiteY7" fmla="*/ 12191997 h 121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2191997">
                <a:moveTo>
                  <a:pt x="0" y="12191997"/>
                </a:moveTo>
                <a:lnTo>
                  <a:pt x="0" y="8521380"/>
                </a:lnTo>
                <a:lnTo>
                  <a:pt x="115313" y="8071318"/>
                </a:lnTo>
                <a:cubicBezTo>
                  <a:pt x="267634" y="7534220"/>
                  <a:pt x="464833" y="6994858"/>
                  <a:pt x="707955" y="6455263"/>
                </a:cubicBezTo>
                <a:cubicBezTo>
                  <a:pt x="1461834" y="4780936"/>
                  <a:pt x="2891644" y="2816342"/>
                  <a:pt x="3467070" y="228320"/>
                </a:cubicBezTo>
                <a:lnTo>
                  <a:pt x="3512259" y="0"/>
                </a:lnTo>
                <a:lnTo>
                  <a:pt x="6858001" y="0"/>
                </a:lnTo>
                <a:lnTo>
                  <a:pt x="6858000" y="12191997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Top Corners Rounded 23">
            <a:extLst>
              <a:ext uri="{FF2B5EF4-FFF2-40B4-BE49-F238E27FC236}">
                <a16:creationId xmlns:a16="http://schemas.microsoft.com/office/drawing/2014/main" id="{48FA4E6E-F603-4946-8FFC-F2D25A8A17C9}"/>
              </a:ext>
            </a:extLst>
          </p:cNvPr>
          <p:cNvSpPr/>
          <p:nvPr/>
        </p:nvSpPr>
        <p:spPr>
          <a:xfrm>
            <a:off x="8137525" y="1189424"/>
            <a:ext cx="2943264" cy="4986787"/>
          </a:xfrm>
          <a:prstGeom prst="round2SameRect">
            <a:avLst>
              <a:gd name="adj1" fmla="val 50000"/>
              <a:gd name="adj2" fmla="val 5365"/>
            </a:avLst>
          </a:prstGeom>
          <a:solidFill>
            <a:schemeClr val="bg1"/>
          </a:solidFill>
          <a:ln w="63500" cap="flat" cmpd="sng" algn="ctr">
            <a:solidFill>
              <a:srgbClr val="4E56AD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7EA5396-D695-D043-B87D-493FF9AB85DF}"/>
              </a:ext>
            </a:extLst>
          </p:cNvPr>
          <p:cNvSpPr/>
          <p:nvPr/>
        </p:nvSpPr>
        <p:spPr>
          <a:xfrm rot="5400000">
            <a:off x="8658709" y="809370"/>
            <a:ext cx="2042024" cy="2802135"/>
          </a:xfrm>
          <a:custGeom>
            <a:avLst/>
            <a:gdLst>
              <a:gd name="connsiteX0" fmla="*/ 0 w 2042024"/>
              <a:gd name="connsiteY0" fmla="*/ 1471632 h 2802135"/>
              <a:gd name="connsiteX1" fmla="*/ 1471632 w 2042024"/>
              <a:gd name="connsiteY1" fmla="*/ 0 h 2802135"/>
              <a:gd name="connsiteX2" fmla="*/ 2042024 w 2042024"/>
              <a:gd name="connsiteY2" fmla="*/ 0 h 2802135"/>
              <a:gd name="connsiteX3" fmla="*/ 2024800 w 2042024"/>
              <a:gd name="connsiteY3" fmla="*/ 59049 h 2802135"/>
              <a:gd name="connsiteX4" fmla="*/ 965007 w 2042024"/>
              <a:gd name="connsiteY4" fmla="*/ 2573220 h 2802135"/>
              <a:gd name="connsiteX5" fmla="*/ 845911 w 2042024"/>
              <a:gd name="connsiteY5" fmla="*/ 2802135 h 2802135"/>
              <a:gd name="connsiteX6" fmla="*/ 770165 w 2042024"/>
              <a:gd name="connsiteY6" fmla="*/ 2765646 h 2802135"/>
              <a:gd name="connsiteX7" fmla="*/ 0 w 2042024"/>
              <a:gd name="connsiteY7" fmla="*/ 1471632 h 280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024" h="2802135">
                <a:moveTo>
                  <a:pt x="0" y="1471632"/>
                </a:moveTo>
                <a:cubicBezTo>
                  <a:pt x="0" y="658872"/>
                  <a:pt x="658872" y="0"/>
                  <a:pt x="1471632" y="0"/>
                </a:cubicBezTo>
                <a:lnTo>
                  <a:pt x="2042024" y="0"/>
                </a:lnTo>
                <a:lnTo>
                  <a:pt x="2024800" y="59049"/>
                </a:lnTo>
                <a:cubicBezTo>
                  <a:pt x="1737883" y="973063"/>
                  <a:pt x="1357719" y="1805264"/>
                  <a:pt x="965007" y="2573220"/>
                </a:cubicBezTo>
                <a:lnTo>
                  <a:pt x="845911" y="2802135"/>
                </a:lnTo>
                <a:lnTo>
                  <a:pt x="770165" y="2765646"/>
                </a:lnTo>
                <a:cubicBezTo>
                  <a:pt x="311420" y="2516441"/>
                  <a:pt x="0" y="2030405"/>
                  <a:pt x="0" y="1471632"/>
                </a:cubicBezTo>
                <a:close/>
              </a:path>
            </a:pathLst>
          </a:custGeom>
          <a:solidFill>
            <a:srgbClr val="4E56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9C87D-E0FC-9B4A-BAD9-E11A57C70313}"/>
              </a:ext>
            </a:extLst>
          </p:cNvPr>
          <p:cNvSpPr/>
          <p:nvPr/>
        </p:nvSpPr>
        <p:spPr>
          <a:xfrm>
            <a:off x="8350743" y="3208814"/>
            <a:ext cx="2402491" cy="25730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800100" dist="381000" dir="5400000" sx="87000" sy="87000" algn="t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Create an implementation plan in an electronic, visual format that enables the team to track progress on action steps &amp; to log disposition of risks and related issues </a:t>
            </a:r>
          </a:p>
          <a:p>
            <a:pPr marL="171450" indent="-171450">
              <a:lnSpc>
                <a:spcPts val="19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Obtain external assistance in creating a workable plan and format and in overseeing implementation, as necessary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76452-961C-4A72-B19B-99F748025AF2}"/>
              </a:ext>
            </a:extLst>
          </p:cNvPr>
          <p:cNvSpPr txBox="1"/>
          <p:nvPr/>
        </p:nvSpPr>
        <p:spPr>
          <a:xfrm>
            <a:off x="1121015" y="1375456"/>
            <a:ext cx="4410182" cy="97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IMPROVE EXISTING MODEL: </a:t>
            </a:r>
          </a:p>
          <a:p>
            <a:pPr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3-STEP APPROACH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3036E3-5CC4-4153-BBD5-F8453592FFFB}"/>
              </a:ext>
            </a:extLst>
          </p:cNvPr>
          <p:cNvGrpSpPr/>
          <p:nvPr/>
        </p:nvGrpSpPr>
        <p:grpSpPr>
          <a:xfrm>
            <a:off x="1107639" y="3223824"/>
            <a:ext cx="6111308" cy="2952387"/>
            <a:chOff x="1473200" y="2822938"/>
            <a:chExt cx="6111308" cy="21268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8883DF-D195-D341-BC31-EC5867915334}"/>
                </a:ext>
              </a:extLst>
            </p:cNvPr>
            <p:cNvSpPr/>
            <p:nvPr/>
          </p:nvSpPr>
          <p:spPr>
            <a:xfrm>
              <a:off x="4488140" y="2828432"/>
              <a:ext cx="3096368" cy="2022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Create implementation plan to define metrics to measure success</a:t>
              </a:r>
            </a:p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Map governance requirements for org functions functions and business requirements</a:t>
              </a:r>
            </a:p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Allocate resources to implementation, per priorities and over time as permitted</a:t>
              </a:r>
            </a:p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Define components of review process </a:t>
              </a:r>
            </a:p>
            <a:p>
              <a:pPr marL="171450" indent="-171450">
                <a:lnSpc>
                  <a:spcPts val="19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Century Gothic" panose="020B0502020202020204" pitchFamily="34" charset="0"/>
                </a:rPr>
                <a:t>Evaluate plan, implementation, and practices</a:t>
              </a: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4A6F398-7076-499B-B5F6-B2FB6606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576" y="2822938"/>
              <a:ext cx="2107524" cy="2116441"/>
            </a:xfrm>
            <a:custGeom>
              <a:avLst/>
              <a:gdLst>
                <a:gd name="T0" fmla="*/ 84 w 594"/>
                <a:gd name="T1" fmla="*/ 595 h 595"/>
                <a:gd name="T2" fmla="*/ 0 w 594"/>
                <a:gd name="T3" fmla="*/ 510 h 595"/>
                <a:gd name="T4" fmla="*/ 0 w 594"/>
                <a:gd name="T5" fmla="*/ 39 h 595"/>
                <a:gd name="T6" fmla="*/ 34 w 594"/>
                <a:gd name="T7" fmla="*/ 0 h 595"/>
                <a:gd name="T8" fmla="*/ 556 w 594"/>
                <a:gd name="T9" fmla="*/ 0 h 595"/>
                <a:gd name="T10" fmla="*/ 594 w 594"/>
                <a:gd name="T11" fmla="*/ 39 h 595"/>
                <a:gd name="T12" fmla="*/ 594 w 594"/>
                <a:gd name="T13" fmla="*/ 560 h 595"/>
                <a:gd name="T14" fmla="*/ 556 w 594"/>
                <a:gd name="T15" fmla="*/ 595 h 595"/>
                <a:gd name="T16" fmla="*/ 84 w 594"/>
                <a:gd name="T1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595">
                  <a:moveTo>
                    <a:pt x="84" y="595"/>
                  </a:moveTo>
                  <a:cubicBezTo>
                    <a:pt x="36" y="595"/>
                    <a:pt x="0" y="559"/>
                    <a:pt x="0" y="5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3" y="0"/>
                    <a:pt x="3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77" y="0"/>
                    <a:pt x="594" y="17"/>
                    <a:pt x="594" y="39"/>
                  </a:cubicBezTo>
                  <a:cubicBezTo>
                    <a:pt x="594" y="560"/>
                    <a:pt x="594" y="560"/>
                    <a:pt x="594" y="560"/>
                  </a:cubicBezTo>
                  <a:cubicBezTo>
                    <a:pt x="594" y="581"/>
                    <a:pt x="577" y="595"/>
                    <a:pt x="556" y="595"/>
                  </a:cubicBezTo>
                  <a:lnTo>
                    <a:pt x="84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3BD91EB-A0CE-4D6A-9F2F-2E37A992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576" y="2822938"/>
              <a:ext cx="2847780" cy="2116441"/>
            </a:xfrm>
            <a:custGeom>
              <a:avLst/>
              <a:gdLst>
                <a:gd name="T0" fmla="*/ 84 w 594"/>
                <a:gd name="T1" fmla="*/ 595 h 595"/>
                <a:gd name="T2" fmla="*/ 0 w 594"/>
                <a:gd name="T3" fmla="*/ 510 h 595"/>
                <a:gd name="T4" fmla="*/ 0 w 594"/>
                <a:gd name="T5" fmla="*/ 39 h 595"/>
                <a:gd name="T6" fmla="*/ 34 w 594"/>
                <a:gd name="T7" fmla="*/ 0 h 595"/>
                <a:gd name="T8" fmla="*/ 556 w 594"/>
                <a:gd name="T9" fmla="*/ 0 h 595"/>
                <a:gd name="T10" fmla="*/ 583 w 594"/>
                <a:gd name="T11" fmla="*/ 11 h 595"/>
                <a:gd name="T12" fmla="*/ 594 w 594"/>
                <a:gd name="T13" fmla="*/ 39 h 595"/>
                <a:gd name="T14" fmla="*/ 594 w 594"/>
                <a:gd name="T15" fmla="*/ 560 h 595"/>
                <a:gd name="T16" fmla="*/ 556 w 594"/>
                <a:gd name="T17" fmla="*/ 595 h 595"/>
                <a:gd name="T18" fmla="*/ 84 w 594"/>
                <a:gd name="T1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95">
                  <a:moveTo>
                    <a:pt x="84" y="595"/>
                  </a:moveTo>
                  <a:cubicBezTo>
                    <a:pt x="36" y="595"/>
                    <a:pt x="0" y="559"/>
                    <a:pt x="0" y="5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3" y="0"/>
                    <a:pt x="3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66" y="0"/>
                    <a:pt x="576" y="5"/>
                    <a:pt x="583" y="11"/>
                  </a:cubicBezTo>
                  <a:cubicBezTo>
                    <a:pt x="590" y="18"/>
                    <a:pt x="594" y="28"/>
                    <a:pt x="594" y="39"/>
                  </a:cubicBezTo>
                  <a:cubicBezTo>
                    <a:pt x="594" y="560"/>
                    <a:pt x="594" y="560"/>
                    <a:pt x="594" y="560"/>
                  </a:cubicBezTo>
                  <a:cubicBezTo>
                    <a:pt x="594" y="581"/>
                    <a:pt x="577" y="595"/>
                    <a:pt x="556" y="595"/>
                  </a:cubicBezTo>
                  <a:lnTo>
                    <a:pt x="84" y="59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F7A7C0A-1824-406D-9960-9869599B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2822938"/>
              <a:ext cx="2847780" cy="2126845"/>
            </a:xfrm>
            <a:custGeom>
              <a:avLst/>
              <a:gdLst>
                <a:gd name="T0" fmla="*/ 598 w 598"/>
                <a:gd name="T1" fmla="*/ 384 h 598"/>
                <a:gd name="T2" fmla="*/ 215 w 598"/>
                <a:gd name="T3" fmla="*/ 0 h 598"/>
                <a:gd name="T4" fmla="*/ 38 w 598"/>
                <a:gd name="T5" fmla="*/ 0 h 598"/>
                <a:gd name="T6" fmla="*/ 10 w 598"/>
                <a:gd name="T7" fmla="*/ 12 h 598"/>
                <a:gd name="T8" fmla="*/ 0 w 598"/>
                <a:gd name="T9" fmla="*/ 39 h 598"/>
                <a:gd name="T10" fmla="*/ 0 w 598"/>
                <a:gd name="T11" fmla="*/ 560 h 598"/>
                <a:gd name="T12" fmla="*/ 38 w 598"/>
                <a:gd name="T13" fmla="*/ 598 h 598"/>
                <a:gd name="T14" fmla="*/ 560 w 598"/>
                <a:gd name="T15" fmla="*/ 598 h 598"/>
                <a:gd name="T16" fmla="*/ 598 w 598"/>
                <a:gd name="T17" fmla="*/ 560 h 598"/>
                <a:gd name="T18" fmla="*/ 598 w 598"/>
                <a:gd name="T19" fmla="*/ 38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8">
                  <a:moveTo>
                    <a:pt x="598" y="384"/>
                  </a:moveTo>
                  <a:cubicBezTo>
                    <a:pt x="598" y="172"/>
                    <a:pt x="427" y="0"/>
                    <a:pt x="2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7" y="0"/>
                    <a:pt x="17" y="5"/>
                    <a:pt x="10" y="12"/>
                  </a:cubicBezTo>
                  <a:cubicBezTo>
                    <a:pt x="4" y="19"/>
                    <a:pt x="0" y="28"/>
                    <a:pt x="0" y="3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81"/>
                    <a:pt x="17" y="598"/>
                    <a:pt x="38" y="598"/>
                  </a:cubicBezTo>
                  <a:cubicBezTo>
                    <a:pt x="560" y="598"/>
                    <a:pt x="560" y="598"/>
                    <a:pt x="560" y="598"/>
                  </a:cubicBezTo>
                  <a:cubicBezTo>
                    <a:pt x="581" y="598"/>
                    <a:pt x="598" y="581"/>
                    <a:pt x="598" y="560"/>
                  </a:cubicBezTo>
                  <a:lnTo>
                    <a:pt x="598" y="384"/>
                  </a:lnTo>
                  <a:close/>
                </a:path>
              </a:pathLst>
            </a:custGeom>
            <a:gradFill rotWithShape="1">
              <a:gsLst>
                <a:gs pos="0">
                  <a:srgbClr val="535BAA">
                    <a:satMod val="103000"/>
                    <a:lumMod val="102000"/>
                    <a:tint val="94000"/>
                  </a:srgbClr>
                </a:gs>
                <a:gs pos="50000">
                  <a:srgbClr val="535BAA">
                    <a:satMod val="110000"/>
                    <a:lumMod val="100000"/>
                    <a:shade val="100000"/>
                  </a:srgbClr>
                </a:gs>
                <a:gs pos="100000">
                  <a:srgbClr val="535BA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35BAA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DB95C0-D1A1-3E47-B7EA-C8093121D70D}"/>
                </a:ext>
              </a:extLst>
            </p:cNvPr>
            <p:cNvSpPr/>
            <p:nvPr/>
          </p:nvSpPr>
          <p:spPr>
            <a:xfrm>
              <a:off x="1884070" y="4039662"/>
              <a:ext cx="1786022" cy="910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Implementing the governance operating model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FB3BDB0-7A8B-4442-95B0-4A64B82FD9DB}"/>
              </a:ext>
            </a:extLst>
          </p:cNvPr>
          <p:cNvSpPr/>
          <p:nvPr/>
        </p:nvSpPr>
        <p:spPr>
          <a:xfrm>
            <a:off x="8818207" y="1964747"/>
            <a:ext cx="1581899" cy="304699"/>
          </a:xfrm>
          <a:prstGeom prst="rect">
            <a:avLst/>
          </a:prstGeom>
        </p:spPr>
        <p:txBody>
          <a:bodyPr wrap="square" tIns="27432">
            <a:sp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USEFUL STEPS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D9E72-DE1C-DE4E-85FB-2B1C5398A8D4}"/>
              </a:ext>
            </a:extLst>
          </p:cNvPr>
          <p:cNvSpPr/>
          <p:nvPr/>
        </p:nvSpPr>
        <p:spPr>
          <a:xfrm>
            <a:off x="1484447" y="2905395"/>
            <a:ext cx="10470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chemeClr val="bg1">
                    <a:alpha val="52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en-US" sz="12000" dirty="0">
              <a:solidFill>
                <a:schemeClr val="bg1">
                  <a:alpha val="5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E9DCE6-930A-8B46-80E6-DE665B9DD208}"/>
              </a:ext>
            </a:extLst>
          </p:cNvPr>
          <p:cNvSpPr/>
          <p:nvPr/>
        </p:nvSpPr>
        <p:spPr>
          <a:xfrm>
            <a:off x="0" y="3907263"/>
            <a:ext cx="12192000" cy="644044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26CE0BB3-8C51-4E0F-AE0F-920E585483A2}"/>
              </a:ext>
            </a:extLst>
          </p:cNvPr>
          <p:cNvSpPr>
            <a:spLocks/>
          </p:cNvSpPr>
          <p:nvPr/>
        </p:nvSpPr>
        <p:spPr bwMode="auto">
          <a:xfrm>
            <a:off x="1185032" y="1899052"/>
            <a:ext cx="2280869" cy="2135282"/>
          </a:xfrm>
          <a:custGeom>
            <a:avLst/>
            <a:gdLst>
              <a:gd name="T0" fmla="*/ 640 w 662"/>
              <a:gd name="T1" fmla="*/ 341 h 619"/>
              <a:gd name="T2" fmla="*/ 517 w 662"/>
              <a:gd name="T3" fmla="*/ 554 h 619"/>
              <a:gd name="T4" fmla="*/ 475 w 662"/>
              <a:gd name="T5" fmla="*/ 578 h 619"/>
              <a:gd name="T6" fmla="*/ 220 w 662"/>
              <a:gd name="T7" fmla="*/ 578 h 619"/>
              <a:gd name="T8" fmla="*/ 178 w 662"/>
              <a:gd name="T9" fmla="*/ 554 h 619"/>
              <a:gd name="T10" fmla="*/ 51 w 662"/>
              <a:gd name="T11" fmla="*/ 334 h 619"/>
              <a:gd name="T12" fmla="*/ 51 w 662"/>
              <a:gd name="T13" fmla="*/ 285 h 619"/>
              <a:gd name="T14" fmla="*/ 178 w 662"/>
              <a:gd name="T15" fmla="*/ 65 h 619"/>
              <a:gd name="T16" fmla="*/ 220 w 662"/>
              <a:gd name="T17" fmla="*/ 41 h 619"/>
              <a:gd name="T18" fmla="*/ 221 w 662"/>
              <a:gd name="T19" fmla="*/ 41 h 619"/>
              <a:gd name="T20" fmla="*/ 253 w 662"/>
              <a:gd name="T21" fmla="*/ 81 h 619"/>
              <a:gd name="T22" fmla="*/ 251 w 662"/>
              <a:gd name="T23" fmla="*/ 101 h 619"/>
              <a:gd name="T24" fmla="*/ 348 w 662"/>
              <a:gd name="T25" fmla="*/ 200 h 619"/>
              <a:gd name="T26" fmla="*/ 445 w 662"/>
              <a:gd name="T27" fmla="*/ 103 h 619"/>
              <a:gd name="T28" fmla="*/ 443 w 662"/>
              <a:gd name="T29" fmla="*/ 81 h 619"/>
              <a:gd name="T30" fmla="*/ 475 w 662"/>
              <a:gd name="T31" fmla="*/ 41 h 619"/>
              <a:gd name="T32" fmla="*/ 475 w 662"/>
              <a:gd name="T33" fmla="*/ 41 h 619"/>
              <a:gd name="T34" fmla="*/ 517 w 662"/>
              <a:gd name="T35" fmla="*/ 65 h 619"/>
              <a:gd name="T36" fmla="*/ 640 w 662"/>
              <a:gd name="T37" fmla="*/ 278 h 619"/>
              <a:gd name="T38" fmla="*/ 649 w 662"/>
              <a:gd name="T39" fmla="*/ 257 h 619"/>
              <a:gd name="T40" fmla="*/ 662 w 662"/>
              <a:gd name="T41" fmla="*/ 235 h 619"/>
              <a:gd name="T42" fmla="*/ 552 w 662"/>
              <a:gd name="T43" fmla="*/ 45 h 619"/>
              <a:gd name="T44" fmla="*/ 475 w 662"/>
              <a:gd name="T45" fmla="*/ 0 h 619"/>
              <a:gd name="T46" fmla="*/ 220 w 662"/>
              <a:gd name="T47" fmla="*/ 0 h 619"/>
              <a:gd name="T48" fmla="*/ 143 w 662"/>
              <a:gd name="T49" fmla="*/ 45 h 619"/>
              <a:gd name="T50" fmla="*/ 16 w 662"/>
              <a:gd name="T51" fmla="*/ 265 h 619"/>
              <a:gd name="T52" fmla="*/ 16 w 662"/>
              <a:gd name="T53" fmla="*/ 354 h 619"/>
              <a:gd name="T54" fmla="*/ 143 w 662"/>
              <a:gd name="T55" fmla="*/ 574 h 619"/>
              <a:gd name="T56" fmla="*/ 220 w 662"/>
              <a:gd name="T57" fmla="*/ 619 h 619"/>
              <a:gd name="T58" fmla="*/ 475 w 662"/>
              <a:gd name="T59" fmla="*/ 619 h 619"/>
              <a:gd name="T60" fmla="*/ 552 w 662"/>
              <a:gd name="T61" fmla="*/ 574 h 619"/>
              <a:gd name="T62" fmla="*/ 662 w 662"/>
              <a:gd name="T63" fmla="*/ 384 h 619"/>
              <a:gd name="T64" fmla="*/ 649 w 662"/>
              <a:gd name="T65" fmla="*/ 362 h 619"/>
              <a:gd name="T66" fmla="*/ 640 w 662"/>
              <a:gd name="T67" fmla="*/ 34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2" h="619">
                <a:moveTo>
                  <a:pt x="640" y="341"/>
                </a:moveTo>
                <a:cubicBezTo>
                  <a:pt x="517" y="554"/>
                  <a:pt x="517" y="554"/>
                  <a:pt x="517" y="554"/>
                </a:cubicBezTo>
                <a:cubicBezTo>
                  <a:pt x="508" y="569"/>
                  <a:pt x="492" y="578"/>
                  <a:pt x="475" y="578"/>
                </a:cubicBezTo>
                <a:cubicBezTo>
                  <a:pt x="220" y="578"/>
                  <a:pt x="220" y="578"/>
                  <a:pt x="220" y="578"/>
                </a:cubicBezTo>
                <a:cubicBezTo>
                  <a:pt x="203" y="578"/>
                  <a:pt x="187" y="569"/>
                  <a:pt x="178" y="554"/>
                </a:cubicBezTo>
                <a:cubicBezTo>
                  <a:pt x="51" y="334"/>
                  <a:pt x="51" y="334"/>
                  <a:pt x="51" y="334"/>
                </a:cubicBezTo>
                <a:cubicBezTo>
                  <a:pt x="42" y="319"/>
                  <a:pt x="42" y="300"/>
                  <a:pt x="51" y="285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87" y="50"/>
                  <a:pt x="203" y="41"/>
                  <a:pt x="220" y="41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2" y="41"/>
                  <a:pt x="258" y="60"/>
                  <a:pt x="253" y="81"/>
                </a:cubicBezTo>
                <a:cubicBezTo>
                  <a:pt x="252" y="87"/>
                  <a:pt x="251" y="94"/>
                  <a:pt x="251" y="101"/>
                </a:cubicBezTo>
                <a:cubicBezTo>
                  <a:pt x="250" y="155"/>
                  <a:pt x="294" y="200"/>
                  <a:pt x="348" y="200"/>
                </a:cubicBezTo>
                <a:cubicBezTo>
                  <a:pt x="401" y="200"/>
                  <a:pt x="445" y="157"/>
                  <a:pt x="445" y="103"/>
                </a:cubicBezTo>
                <a:cubicBezTo>
                  <a:pt x="445" y="95"/>
                  <a:pt x="444" y="88"/>
                  <a:pt x="443" y="81"/>
                </a:cubicBezTo>
                <a:cubicBezTo>
                  <a:pt x="438" y="60"/>
                  <a:pt x="454" y="41"/>
                  <a:pt x="475" y="41"/>
                </a:cubicBezTo>
                <a:cubicBezTo>
                  <a:pt x="475" y="41"/>
                  <a:pt x="475" y="41"/>
                  <a:pt x="475" y="41"/>
                </a:cubicBezTo>
                <a:cubicBezTo>
                  <a:pt x="492" y="41"/>
                  <a:pt x="508" y="50"/>
                  <a:pt x="517" y="65"/>
                </a:cubicBezTo>
                <a:cubicBezTo>
                  <a:pt x="640" y="278"/>
                  <a:pt x="640" y="278"/>
                  <a:pt x="640" y="278"/>
                </a:cubicBezTo>
                <a:cubicBezTo>
                  <a:pt x="642" y="271"/>
                  <a:pt x="645" y="264"/>
                  <a:pt x="649" y="257"/>
                </a:cubicBezTo>
                <a:cubicBezTo>
                  <a:pt x="662" y="235"/>
                  <a:pt x="662" y="235"/>
                  <a:pt x="662" y="235"/>
                </a:cubicBezTo>
                <a:cubicBezTo>
                  <a:pt x="552" y="45"/>
                  <a:pt x="552" y="45"/>
                  <a:pt x="552" y="45"/>
                </a:cubicBezTo>
                <a:cubicBezTo>
                  <a:pt x="536" y="17"/>
                  <a:pt x="506" y="0"/>
                  <a:pt x="475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89" y="0"/>
                  <a:pt x="159" y="17"/>
                  <a:pt x="143" y="45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0" y="292"/>
                  <a:pt x="0" y="327"/>
                  <a:pt x="16" y="354"/>
                </a:cubicBezTo>
                <a:cubicBezTo>
                  <a:pt x="143" y="574"/>
                  <a:pt x="143" y="574"/>
                  <a:pt x="143" y="574"/>
                </a:cubicBezTo>
                <a:cubicBezTo>
                  <a:pt x="159" y="602"/>
                  <a:pt x="189" y="619"/>
                  <a:pt x="220" y="619"/>
                </a:cubicBezTo>
                <a:cubicBezTo>
                  <a:pt x="475" y="619"/>
                  <a:pt x="475" y="619"/>
                  <a:pt x="475" y="619"/>
                </a:cubicBezTo>
                <a:cubicBezTo>
                  <a:pt x="506" y="619"/>
                  <a:pt x="536" y="602"/>
                  <a:pt x="552" y="574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2"/>
                  <a:pt x="649" y="362"/>
                  <a:pt x="649" y="362"/>
                </a:cubicBezTo>
                <a:cubicBezTo>
                  <a:pt x="645" y="355"/>
                  <a:pt x="642" y="348"/>
                  <a:pt x="640" y="341"/>
                </a:cubicBezTo>
                <a:close/>
              </a:path>
            </a:pathLst>
          </a:custGeom>
          <a:gradFill rotWithShape="1">
            <a:gsLst>
              <a:gs pos="0">
                <a:srgbClr val="73CB9B">
                  <a:satMod val="103000"/>
                  <a:lumMod val="102000"/>
                  <a:tint val="94000"/>
                </a:srgbClr>
              </a:gs>
              <a:gs pos="50000">
                <a:srgbClr val="73CB9B">
                  <a:satMod val="110000"/>
                  <a:lumMod val="100000"/>
                  <a:shade val="100000"/>
                </a:srgbClr>
              </a:gs>
              <a:gs pos="100000">
                <a:srgbClr val="73CB9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3CB9B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50">
            <a:extLst>
              <a:ext uri="{FF2B5EF4-FFF2-40B4-BE49-F238E27FC236}">
                <a16:creationId xmlns:a16="http://schemas.microsoft.com/office/drawing/2014/main" id="{7E33737B-4F0E-4107-B81D-1CE55EB63C8F}"/>
              </a:ext>
            </a:extLst>
          </p:cNvPr>
          <p:cNvSpPr>
            <a:spLocks/>
          </p:cNvSpPr>
          <p:nvPr/>
        </p:nvSpPr>
        <p:spPr bwMode="auto">
          <a:xfrm>
            <a:off x="3632864" y="1899052"/>
            <a:ext cx="2280869" cy="2135282"/>
          </a:xfrm>
          <a:custGeom>
            <a:avLst/>
            <a:gdLst>
              <a:gd name="T0" fmla="*/ 640 w 662"/>
              <a:gd name="T1" fmla="*/ 341 h 619"/>
              <a:gd name="T2" fmla="*/ 517 w 662"/>
              <a:gd name="T3" fmla="*/ 554 h 619"/>
              <a:gd name="T4" fmla="*/ 475 w 662"/>
              <a:gd name="T5" fmla="*/ 578 h 619"/>
              <a:gd name="T6" fmla="*/ 220 w 662"/>
              <a:gd name="T7" fmla="*/ 578 h 619"/>
              <a:gd name="T8" fmla="*/ 178 w 662"/>
              <a:gd name="T9" fmla="*/ 554 h 619"/>
              <a:gd name="T10" fmla="*/ 51 w 662"/>
              <a:gd name="T11" fmla="*/ 334 h 619"/>
              <a:gd name="T12" fmla="*/ 51 w 662"/>
              <a:gd name="T13" fmla="*/ 285 h 619"/>
              <a:gd name="T14" fmla="*/ 178 w 662"/>
              <a:gd name="T15" fmla="*/ 65 h 619"/>
              <a:gd name="T16" fmla="*/ 220 w 662"/>
              <a:gd name="T17" fmla="*/ 41 h 619"/>
              <a:gd name="T18" fmla="*/ 221 w 662"/>
              <a:gd name="T19" fmla="*/ 41 h 619"/>
              <a:gd name="T20" fmla="*/ 253 w 662"/>
              <a:gd name="T21" fmla="*/ 81 h 619"/>
              <a:gd name="T22" fmla="*/ 251 w 662"/>
              <a:gd name="T23" fmla="*/ 101 h 619"/>
              <a:gd name="T24" fmla="*/ 348 w 662"/>
              <a:gd name="T25" fmla="*/ 200 h 619"/>
              <a:gd name="T26" fmla="*/ 445 w 662"/>
              <a:gd name="T27" fmla="*/ 103 h 619"/>
              <a:gd name="T28" fmla="*/ 443 w 662"/>
              <a:gd name="T29" fmla="*/ 81 h 619"/>
              <a:gd name="T30" fmla="*/ 475 w 662"/>
              <a:gd name="T31" fmla="*/ 41 h 619"/>
              <a:gd name="T32" fmla="*/ 475 w 662"/>
              <a:gd name="T33" fmla="*/ 41 h 619"/>
              <a:gd name="T34" fmla="*/ 517 w 662"/>
              <a:gd name="T35" fmla="*/ 65 h 619"/>
              <a:gd name="T36" fmla="*/ 640 w 662"/>
              <a:gd name="T37" fmla="*/ 278 h 619"/>
              <a:gd name="T38" fmla="*/ 649 w 662"/>
              <a:gd name="T39" fmla="*/ 257 h 619"/>
              <a:gd name="T40" fmla="*/ 662 w 662"/>
              <a:gd name="T41" fmla="*/ 235 h 619"/>
              <a:gd name="T42" fmla="*/ 552 w 662"/>
              <a:gd name="T43" fmla="*/ 45 h 619"/>
              <a:gd name="T44" fmla="*/ 475 w 662"/>
              <a:gd name="T45" fmla="*/ 0 h 619"/>
              <a:gd name="T46" fmla="*/ 220 w 662"/>
              <a:gd name="T47" fmla="*/ 0 h 619"/>
              <a:gd name="T48" fmla="*/ 143 w 662"/>
              <a:gd name="T49" fmla="*/ 45 h 619"/>
              <a:gd name="T50" fmla="*/ 16 w 662"/>
              <a:gd name="T51" fmla="*/ 265 h 619"/>
              <a:gd name="T52" fmla="*/ 16 w 662"/>
              <a:gd name="T53" fmla="*/ 354 h 619"/>
              <a:gd name="T54" fmla="*/ 143 w 662"/>
              <a:gd name="T55" fmla="*/ 574 h 619"/>
              <a:gd name="T56" fmla="*/ 220 w 662"/>
              <a:gd name="T57" fmla="*/ 619 h 619"/>
              <a:gd name="T58" fmla="*/ 475 w 662"/>
              <a:gd name="T59" fmla="*/ 619 h 619"/>
              <a:gd name="T60" fmla="*/ 552 w 662"/>
              <a:gd name="T61" fmla="*/ 574 h 619"/>
              <a:gd name="T62" fmla="*/ 662 w 662"/>
              <a:gd name="T63" fmla="*/ 384 h 619"/>
              <a:gd name="T64" fmla="*/ 649 w 662"/>
              <a:gd name="T65" fmla="*/ 362 h 619"/>
              <a:gd name="T66" fmla="*/ 640 w 662"/>
              <a:gd name="T67" fmla="*/ 34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2" h="619">
                <a:moveTo>
                  <a:pt x="640" y="341"/>
                </a:moveTo>
                <a:cubicBezTo>
                  <a:pt x="517" y="554"/>
                  <a:pt x="517" y="554"/>
                  <a:pt x="517" y="554"/>
                </a:cubicBezTo>
                <a:cubicBezTo>
                  <a:pt x="508" y="569"/>
                  <a:pt x="492" y="578"/>
                  <a:pt x="475" y="578"/>
                </a:cubicBezTo>
                <a:cubicBezTo>
                  <a:pt x="220" y="578"/>
                  <a:pt x="220" y="578"/>
                  <a:pt x="220" y="578"/>
                </a:cubicBezTo>
                <a:cubicBezTo>
                  <a:pt x="203" y="578"/>
                  <a:pt x="187" y="569"/>
                  <a:pt x="178" y="554"/>
                </a:cubicBezTo>
                <a:cubicBezTo>
                  <a:pt x="51" y="334"/>
                  <a:pt x="51" y="334"/>
                  <a:pt x="51" y="334"/>
                </a:cubicBezTo>
                <a:cubicBezTo>
                  <a:pt x="42" y="319"/>
                  <a:pt x="42" y="300"/>
                  <a:pt x="51" y="285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87" y="50"/>
                  <a:pt x="203" y="41"/>
                  <a:pt x="220" y="41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2" y="41"/>
                  <a:pt x="258" y="60"/>
                  <a:pt x="253" y="81"/>
                </a:cubicBezTo>
                <a:cubicBezTo>
                  <a:pt x="252" y="87"/>
                  <a:pt x="251" y="94"/>
                  <a:pt x="251" y="101"/>
                </a:cubicBezTo>
                <a:cubicBezTo>
                  <a:pt x="250" y="155"/>
                  <a:pt x="294" y="200"/>
                  <a:pt x="348" y="200"/>
                </a:cubicBezTo>
                <a:cubicBezTo>
                  <a:pt x="401" y="200"/>
                  <a:pt x="445" y="157"/>
                  <a:pt x="445" y="103"/>
                </a:cubicBezTo>
                <a:cubicBezTo>
                  <a:pt x="445" y="95"/>
                  <a:pt x="444" y="88"/>
                  <a:pt x="443" y="81"/>
                </a:cubicBezTo>
                <a:cubicBezTo>
                  <a:pt x="438" y="60"/>
                  <a:pt x="454" y="41"/>
                  <a:pt x="475" y="41"/>
                </a:cubicBezTo>
                <a:cubicBezTo>
                  <a:pt x="475" y="41"/>
                  <a:pt x="475" y="41"/>
                  <a:pt x="475" y="41"/>
                </a:cubicBezTo>
                <a:cubicBezTo>
                  <a:pt x="492" y="41"/>
                  <a:pt x="508" y="50"/>
                  <a:pt x="517" y="65"/>
                </a:cubicBezTo>
                <a:cubicBezTo>
                  <a:pt x="640" y="278"/>
                  <a:pt x="640" y="278"/>
                  <a:pt x="640" y="278"/>
                </a:cubicBezTo>
                <a:cubicBezTo>
                  <a:pt x="642" y="271"/>
                  <a:pt x="646" y="264"/>
                  <a:pt x="649" y="257"/>
                </a:cubicBezTo>
                <a:cubicBezTo>
                  <a:pt x="662" y="235"/>
                  <a:pt x="662" y="235"/>
                  <a:pt x="662" y="235"/>
                </a:cubicBezTo>
                <a:cubicBezTo>
                  <a:pt x="552" y="45"/>
                  <a:pt x="552" y="45"/>
                  <a:pt x="552" y="45"/>
                </a:cubicBezTo>
                <a:cubicBezTo>
                  <a:pt x="536" y="17"/>
                  <a:pt x="507" y="0"/>
                  <a:pt x="475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89" y="0"/>
                  <a:pt x="159" y="17"/>
                  <a:pt x="143" y="45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0" y="292"/>
                  <a:pt x="0" y="327"/>
                  <a:pt x="16" y="354"/>
                </a:cubicBezTo>
                <a:cubicBezTo>
                  <a:pt x="143" y="574"/>
                  <a:pt x="143" y="574"/>
                  <a:pt x="143" y="574"/>
                </a:cubicBezTo>
                <a:cubicBezTo>
                  <a:pt x="159" y="602"/>
                  <a:pt x="189" y="619"/>
                  <a:pt x="220" y="619"/>
                </a:cubicBezTo>
                <a:cubicBezTo>
                  <a:pt x="475" y="619"/>
                  <a:pt x="475" y="619"/>
                  <a:pt x="475" y="619"/>
                </a:cubicBezTo>
                <a:cubicBezTo>
                  <a:pt x="507" y="619"/>
                  <a:pt x="536" y="602"/>
                  <a:pt x="552" y="574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2"/>
                  <a:pt x="649" y="362"/>
                  <a:pt x="649" y="362"/>
                </a:cubicBezTo>
                <a:cubicBezTo>
                  <a:pt x="646" y="355"/>
                  <a:pt x="642" y="348"/>
                  <a:pt x="640" y="341"/>
                </a:cubicBezTo>
                <a:close/>
              </a:path>
            </a:pathLst>
          </a:custGeom>
          <a:gradFill rotWithShape="1">
            <a:gsLst>
              <a:gs pos="0">
                <a:srgbClr val="5D9EBC">
                  <a:satMod val="103000"/>
                  <a:lumMod val="102000"/>
                  <a:tint val="94000"/>
                </a:srgbClr>
              </a:gs>
              <a:gs pos="50000">
                <a:srgbClr val="5D9EBC">
                  <a:satMod val="110000"/>
                  <a:lumMod val="100000"/>
                  <a:shade val="100000"/>
                </a:srgbClr>
              </a:gs>
              <a:gs pos="100000">
                <a:srgbClr val="5D9EB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D9EBC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40835691-01AD-448B-98D4-4532ED6264EE}"/>
              </a:ext>
            </a:extLst>
          </p:cNvPr>
          <p:cNvSpPr>
            <a:spLocks/>
          </p:cNvSpPr>
          <p:nvPr/>
        </p:nvSpPr>
        <p:spPr bwMode="auto">
          <a:xfrm>
            <a:off x="6131045" y="1899052"/>
            <a:ext cx="2280869" cy="2135282"/>
          </a:xfrm>
          <a:custGeom>
            <a:avLst/>
            <a:gdLst>
              <a:gd name="T0" fmla="*/ 640 w 662"/>
              <a:gd name="T1" fmla="*/ 341 h 619"/>
              <a:gd name="T2" fmla="*/ 517 w 662"/>
              <a:gd name="T3" fmla="*/ 554 h 619"/>
              <a:gd name="T4" fmla="*/ 475 w 662"/>
              <a:gd name="T5" fmla="*/ 578 h 619"/>
              <a:gd name="T6" fmla="*/ 220 w 662"/>
              <a:gd name="T7" fmla="*/ 578 h 619"/>
              <a:gd name="T8" fmla="*/ 178 w 662"/>
              <a:gd name="T9" fmla="*/ 554 h 619"/>
              <a:gd name="T10" fmla="*/ 51 w 662"/>
              <a:gd name="T11" fmla="*/ 334 h 619"/>
              <a:gd name="T12" fmla="*/ 51 w 662"/>
              <a:gd name="T13" fmla="*/ 285 h 619"/>
              <a:gd name="T14" fmla="*/ 178 w 662"/>
              <a:gd name="T15" fmla="*/ 65 h 619"/>
              <a:gd name="T16" fmla="*/ 220 w 662"/>
              <a:gd name="T17" fmla="*/ 41 h 619"/>
              <a:gd name="T18" fmla="*/ 221 w 662"/>
              <a:gd name="T19" fmla="*/ 41 h 619"/>
              <a:gd name="T20" fmla="*/ 253 w 662"/>
              <a:gd name="T21" fmla="*/ 81 h 619"/>
              <a:gd name="T22" fmla="*/ 251 w 662"/>
              <a:gd name="T23" fmla="*/ 101 h 619"/>
              <a:gd name="T24" fmla="*/ 348 w 662"/>
              <a:gd name="T25" fmla="*/ 200 h 619"/>
              <a:gd name="T26" fmla="*/ 445 w 662"/>
              <a:gd name="T27" fmla="*/ 103 h 619"/>
              <a:gd name="T28" fmla="*/ 443 w 662"/>
              <a:gd name="T29" fmla="*/ 81 h 619"/>
              <a:gd name="T30" fmla="*/ 475 w 662"/>
              <a:gd name="T31" fmla="*/ 41 h 619"/>
              <a:gd name="T32" fmla="*/ 475 w 662"/>
              <a:gd name="T33" fmla="*/ 41 h 619"/>
              <a:gd name="T34" fmla="*/ 517 w 662"/>
              <a:gd name="T35" fmla="*/ 65 h 619"/>
              <a:gd name="T36" fmla="*/ 640 w 662"/>
              <a:gd name="T37" fmla="*/ 278 h 619"/>
              <a:gd name="T38" fmla="*/ 649 w 662"/>
              <a:gd name="T39" fmla="*/ 257 h 619"/>
              <a:gd name="T40" fmla="*/ 662 w 662"/>
              <a:gd name="T41" fmla="*/ 235 h 619"/>
              <a:gd name="T42" fmla="*/ 552 w 662"/>
              <a:gd name="T43" fmla="*/ 45 h 619"/>
              <a:gd name="T44" fmla="*/ 475 w 662"/>
              <a:gd name="T45" fmla="*/ 0 h 619"/>
              <a:gd name="T46" fmla="*/ 220 w 662"/>
              <a:gd name="T47" fmla="*/ 0 h 619"/>
              <a:gd name="T48" fmla="*/ 143 w 662"/>
              <a:gd name="T49" fmla="*/ 45 h 619"/>
              <a:gd name="T50" fmla="*/ 16 w 662"/>
              <a:gd name="T51" fmla="*/ 265 h 619"/>
              <a:gd name="T52" fmla="*/ 16 w 662"/>
              <a:gd name="T53" fmla="*/ 354 h 619"/>
              <a:gd name="T54" fmla="*/ 143 w 662"/>
              <a:gd name="T55" fmla="*/ 574 h 619"/>
              <a:gd name="T56" fmla="*/ 220 w 662"/>
              <a:gd name="T57" fmla="*/ 619 h 619"/>
              <a:gd name="T58" fmla="*/ 475 w 662"/>
              <a:gd name="T59" fmla="*/ 619 h 619"/>
              <a:gd name="T60" fmla="*/ 552 w 662"/>
              <a:gd name="T61" fmla="*/ 574 h 619"/>
              <a:gd name="T62" fmla="*/ 662 w 662"/>
              <a:gd name="T63" fmla="*/ 384 h 619"/>
              <a:gd name="T64" fmla="*/ 649 w 662"/>
              <a:gd name="T65" fmla="*/ 362 h 619"/>
              <a:gd name="T66" fmla="*/ 640 w 662"/>
              <a:gd name="T67" fmla="*/ 34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2" h="619">
                <a:moveTo>
                  <a:pt x="640" y="341"/>
                </a:moveTo>
                <a:cubicBezTo>
                  <a:pt x="517" y="554"/>
                  <a:pt x="517" y="554"/>
                  <a:pt x="517" y="554"/>
                </a:cubicBezTo>
                <a:cubicBezTo>
                  <a:pt x="508" y="569"/>
                  <a:pt x="492" y="578"/>
                  <a:pt x="475" y="578"/>
                </a:cubicBezTo>
                <a:cubicBezTo>
                  <a:pt x="220" y="578"/>
                  <a:pt x="220" y="578"/>
                  <a:pt x="220" y="578"/>
                </a:cubicBezTo>
                <a:cubicBezTo>
                  <a:pt x="203" y="578"/>
                  <a:pt x="187" y="569"/>
                  <a:pt x="178" y="554"/>
                </a:cubicBezTo>
                <a:cubicBezTo>
                  <a:pt x="51" y="334"/>
                  <a:pt x="51" y="334"/>
                  <a:pt x="51" y="334"/>
                </a:cubicBezTo>
                <a:cubicBezTo>
                  <a:pt x="42" y="319"/>
                  <a:pt x="42" y="300"/>
                  <a:pt x="51" y="285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87" y="50"/>
                  <a:pt x="203" y="41"/>
                  <a:pt x="220" y="41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2" y="41"/>
                  <a:pt x="258" y="60"/>
                  <a:pt x="253" y="81"/>
                </a:cubicBezTo>
                <a:cubicBezTo>
                  <a:pt x="252" y="87"/>
                  <a:pt x="251" y="94"/>
                  <a:pt x="251" y="101"/>
                </a:cubicBezTo>
                <a:cubicBezTo>
                  <a:pt x="250" y="155"/>
                  <a:pt x="294" y="200"/>
                  <a:pt x="348" y="200"/>
                </a:cubicBezTo>
                <a:cubicBezTo>
                  <a:pt x="402" y="200"/>
                  <a:pt x="445" y="157"/>
                  <a:pt x="445" y="103"/>
                </a:cubicBezTo>
                <a:cubicBezTo>
                  <a:pt x="445" y="95"/>
                  <a:pt x="444" y="88"/>
                  <a:pt x="443" y="81"/>
                </a:cubicBezTo>
                <a:cubicBezTo>
                  <a:pt x="438" y="60"/>
                  <a:pt x="454" y="41"/>
                  <a:pt x="475" y="41"/>
                </a:cubicBezTo>
                <a:cubicBezTo>
                  <a:pt x="475" y="41"/>
                  <a:pt x="475" y="41"/>
                  <a:pt x="475" y="41"/>
                </a:cubicBezTo>
                <a:cubicBezTo>
                  <a:pt x="492" y="41"/>
                  <a:pt x="508" y="50"/>
                  <a:pt x="517" y="65"/>
                </a:cubicBezTo>
                <a:cubicBezTo>
                  <a:pt x="640" y="278"/>
                  <a:pt x="640" y="278"/>
                  <a:pt x="640" y="278"/>
                </a:cubicBezTo>
                <a:cubicBezTo>
                  <a:pt x="642" y="271"/>
                  <a:pt x="646" y="264"/>
                  <a:pt x="649" y="257"/>
                </a:cubicBezTo>
                <a:cubicBezTo>
                  <a:pt x="662" y="235"/>
                  <a:pt x="662" y="235"/>
                  <a:pt x="662" y="235"/>
                </a:cubicBezTo>
                <a:cubicBezTo>
                  <a:pt x="552" y="45"/>
                  <a:pt x="552" y="45"/>
                  <a:pt x="552" y="45"/>
                </a:cubicBezTo>
                <a:cubicBezTo>
                  <a:pt x="536" y="17"/>
                  <a:pt x="507" y="0"/>
                  <a:pt x="475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89" y="0"/>
                  <a:pt x="159" y="17"/>
                  <a:pt x="143" y="45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0" y="292"/>
                  <a:pt x="0" y="327"/>
                  <a:pt x="16" y="354"/>
                </a:cubicBezTo>
                <a:cubicBezTo>
                  <a:pt x="143" y="574"/>
                  <a:pt x="143" y="574"/>
                  <a:pt x="143" y="574"/>
                </a:cubicBezTo>
                <a:cubicBezTo>
                  <a:pt x="159" y="602"/>
                  <a:pt x="189" y="619"/>
                  <a:pt x="220" y="619"/>
                </a:cubicBezTo>
                <a:cubicBezTo>
                  <a:pt x="475" y="619"/>
                  <a:pt x="475" y="619"/>
                  <a:pt x="475" y="619"/>
                </a:cubicBezTo>
                <a:cubicBezTo>
                  <a:pt x="507" y="619"/>
                  <a:pt x="536" y="602"/>
                  <a:pt x="552" y="574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2"/>
                  <a:pt x="649" y="362"/>
                  <a:pt x="649" y="362"/>
                </a:cubicBezTo>
                <a:cubicBezTo>
                  <a:pt x="646" y="355"/>
                  <a:pt x="642" y="348"/>
                  <a:pt x="640" y="341"/>
                </a:cubicBezTo>
                <a:close/>
              </a:path>
            </a:pathLst>
          </a:custGeom>
          <a:gradFill rotWithShape="1">
            <a:gsLst>
              <a:gs pos="0">
                <a:srgbClr val="535BAA">
                  <a:satMod val="103000"/>
                  <a:lumMod val="102000"/>
                  <a:tint val="94000"/>
                </a:srgbClr>
              </a:gs>
              <a:gs pos="50000">
                <a:srgbClr val="535BAA">
                  <a:satMod val="110000"/>
                  <a:lumMod val="100000"/>
                  <a:shade val="100000"/>
                </a:srgbClr>
              </a:gs>
              <a:gs pos="100000">
                <a:srgbClr val="535BA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35BAA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58">
            <a:extLst>
              <a:ext uri="{FF2B5EF4-FFF2-40B4-BE49-F238E27FC236}">
                <a16:creationId xmlns:a16="http://schemas.microsoft.com/office/drawing/2014/main" id="{DEAB11B5-3048-45F8-A69F-CC37E2F1879E}"/>
              </a:ext>
            </a:extLst>
          </p:cNvPr>
          <p:cNvSpPr>
            <a:spLocks noEditPoints="1"/>
          </p:cNvSpPr>
          <p:nvPr/>
        </p:nvSpPr>
        <p:spPr bwMode="auto">
          <a:xfrm>
            <a:off x="8624248" y="1899052"/>
            <a:ext cx="2394104" cy="2135282"/>
          </a:xfrm>
          <a:custGeom>
            <a:avLst/>
            <a:gdLst>
              <a:gd name="T0" fmla="*/ 679 w 695"/>
              <a:gd name="T1" fmla="*/ 265 h 619"/>
              <a:gd name="T2" fmla="*/ 552 w 695"/>
              <a:gd name="T3" fmla="*/ 45 h 619"/>
              <a:gd name="T4" fmla="*/ 474 w 695"/>
              <a:gd name="T5" fmla="*/ 0 h 619"/>
              <a:gd name="T6" fmla="*/ 220 w 695"/>
              <a:gd name="T7" fmla="*/ 0 h 619"/>
              <a:gd name="T8" fmla="*/ 143 w 695"/>
              <a:gd name="T9" fmla="*/ 45 h 619"/>
              <a:gd name="T10" fmla="*/ 16 w 695"/>
              <a:gd name="T11" fmla="*/ 265 h 619"/>
              <a:gd name="T12" fmla="*/ 16 w 695"/>
              <a:gd name="T13" fmla="*/ 354 h 619"/>
              <a:gd name="T14" fmla="*/ 143 w 695"/>
              <a:gd name="T15" fmla="*/ 574 h 619"/>
              <a:gd name="T16" fmla="*/ 220 w 695"/>
              <a:gd name="T17" fmla="*/ 619 h 619"/>
              <a:gd name="T18" fmla="*/ 474 w 695"/>
              <a:gd name="T19" fmla="*/ 619 h 619"/>
              <a:gd name="T20" fmla="*/ 552 w 695"/>
              <a:gd name="T21" fmla="*/ 574 h 619"/>
              <a:gd name="T22" fmla="*/ 679 w 695"/>
              <a:gd name="T23" fmla="*/ 354 h 619"/>
              <a:gd name="T24" fmla="*/ 679 w 695"/>
              <a:gd name="T25" fmla="*/ 265 h 619"/>
              <a:gd name="T26" fmla="*/ 644 w 695"/>
              <a:gd name="T27" fmla="*/ 334 h 619"/>
              <a:gd name="T28" fmla="*/ 516 w 695"/>
              <a:gd name="T29" fmla="*/ 554 h 619"/>
              <a:gd name="T30" fmla="*/ 474 w 695"/>
              <a:gd name="T31" fmla="*/ 578 h 619"/>
              <a:gd name="T32" fmla="*/ 220 w 695"/>
              <a:gd name="T33" fmla="*/ 578 h 619"/>
              <a:gd name="T34" fmla="*/ 178 w 695"/>
              <a:gd name="T35" fmla="*/ 554 h 619"/>
              <a:gd name="T36" fmla="*/ 51 w 695"/>
              <a:gd name="T37" fmla="*/ 334 h 619"/>
              <a:gd name="T38" fmla="*/ 51 w 695"/>
              <a:gd name="T39" fmla="*/ 285 h 619"/>
              <a:gd name="T40" fmla="*/ 178 w 695"/>
              <a:gd name="T41" fmla="*/ 65 h 619"/>
              <a:gd name="T42" fmla="*/ 220 w 695"/>
              <a:gd name="T43" fmla="*/ 41 h 619"/>
              <a:gd name="T44" fmla="*/ 220 w 695"/>
              <a:gd name="T45" fmla="*/ 41 h 619"/>
              <a:gd name="T46" fmla="*/ 252 w 695"/>
              <a:gd name="T47" fmla="*/ 81 h 619"/>
              <a:gd name="T48" fmla="*/ 250 w 695"/>
              <a:gd name="T49" fmla="*/ 101 h 619"/>
              <a:gd name="T50" fmla="*/ 347 w 695"/>
              <a:gd name="T51" fmla="*/ 200 h 619"/>
              <a:gd name="T52" fmla="*/ 444 w 695"/>
              <a:gd name="T53" fmla="*/ 103 h 619"/>
              <a:gd name="T54" fmla="*/ 442 w 695"/>
              <a:gd name="T55" fmla="*/ 81 h 619"/>
              <a:gd name="T56" fmla="*/ 473 w 695"/>
              <a:gd name="T57" fmla="*/ 41 h 619"/>
              <a:gd name="T58" fmla="*/ 474 w 695"/>
              <a:gd name="T59" fmla="*/ 41 h 619"/>
              <a:gd name="T60" fmla="*/ 516 w 695"/>
              <a:gd name="T61" fmla="*/ 65 h 619"/>
              <a:gd name="T62" fmla="*/ 644 w 695"/>
              <a:gd name="T63" fmla="*/ 285 h 619"/>
              <a:gd name="T64" fmla="*/ 644 w 695"/>
              <a:gd name="T65" fmla="*/ 33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5" h="619">
                <a:moveTo>
                  <a:pt x="679" y="265"/>
                </a:moveTo>
                <a:cubicBezTo>
                  <a:pt x="552" y="45"/>
                  <a:pt x="552" y="45"/>
                  <a:pt x="552" y="45"/>
                </a:cubicBezTo>
                <a:cubicBezTo>
                  <a:pt x="536" y="17"/>
                  <a:pt x="506" y="0"/>
                  <a:pt x="47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88" y="0"/>
                  <a:pt x="159" y="17"/>
                  <a:pt x="143" y="45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0" y="292"/>
                  <a:pt x="0" y="327"/>
                  <a:pt x="16" y="354"/>
                </a:cubicBezTo>
                <a:cubicBezTo>
                  <a:pt x="143" y="574"/>
                  <a:pt x="143" y="574"/>
                  <a:pt x="143" y="574"/>
                </a:cubicBezTo>
                <a:cubicBezTo>
                  <a:pt x="159" y="602"/>
                  <a:pt x="188" y="619"/>
                  <a:pt x="220" y="619"/>
                </a:cubicBezTo>
                <a:cubicBezTo>
                  <a:pt x="474" y="619"/>
                  <a:pt x="474" y="619"/>
                  <a:pt x="474" y="619"/>
                </a:cubicBezTo>
                <a:cubicBezTo>
                  <a:pt x="506" y="619"/>
                  <a:pt x="536" y="602"/>
                  <a:pt x="552" y="574"/>
                </a:cubicBezTo>
                <a:cubicBezTo>
                  <a:pt x="679" y="354"/>
                  <a:pt x="679" y="354"/>
                  <a:pt x="679" y="354"/>
                </a:cubicBezTo>
                <a:cubicBezTo>
                  <a:pt x="695" y="327"/>
                  <a:pt x="695" y="292"/>
                  <a:pt x="679" y="265"/>
                </a:cubicBezTo>
                <a:close/>
                <a:moveTo>
                  <a:pt x="644" y="334"/>
                </a:moveTo>
                <a:cubicBezTo>
                  <a:pt x="516" y="554"/>
                  <a:pt x="516" y="554"/>
                  <a:pt x="516" y="554"/>
                </a:cubicBezTo>
                <a:cubicBezTo>
                  <a:pt x="508" y="569"/>
                  <a:pt x="492" y="578"/>
                  <a:pt x="474" y="578"/>
                </a:cubicBezTo>
                <a:cubicBezTo>
                  <a:pt x="220" y="578"/>
                  <a:pt x="220" y="578"/>
                  <a:pt x="220" y="578"/>
                </a:cubicBezTo>
                <a:cubicBezTo>
                  <a:pt x="203" y="578"/>
                  <a:pt x="186" y="569"/>
                  <a:pt x="178" y="554"/>
                </a:cubicBezTo>
                <a:cubicBezTo>
                  <a:pt x="51" y="334"/>
                  <a:pt x="51" y="334"/>
                  <a:pt x="51" y="334"/>
                </a:cubicBezTo>
                <a:cubicBezTo>
                  <a:pt x="42" y="319"/>
                  <a:pt x="42" y="300"/>
                  <a:pt x="51" y="285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86" y="50"/>
                  <a:pt x="203" y="41"/>
                  <a:pt x="220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41" y="41"/>
                  <a:pt x="257" y="60"/>
                  <a:pt x="252" y="81"/>
                </a:cubicBezTo>
                <a:cubicBezTo>
                  <a:pt x="251" y="87"/>
                  <a:pt x="250" y="94"/>
                  <a:pt x="250" y="101"/>
                </a:cubicBezTo>
                <a:cubicBezTo>
                  <a:pt x="249" y="155"/>
                  <a:pt x="293" y="200"/>
                  <a:pt x="347" y="200"/>
                </a:cubicBezTo>
                <a:cubicBezTo>
                  <a:pt x="400" y="200"/>
                  <a:pt x="444" y="157"/>
                  <a:pt x="444" y="103"/>
                </a:cubicBezTo>
                <a:cubicBezTo>
                  <a:pt x="444" y="95"/>
                  <a:pt x="443" y="88"/>
                  <a:pt x="442" y="81"/>
                </a:cubicBezTo>
                <a:cubicBezTo>
                  <a:pt x="437" y="60"/>
                  <a:pt x="452" y="41"/>
                  <a:pt x="473" y="41"/>
                </a:cubicBezTo>
                <a:cubicBezTo>
                  <a:pt x="474" y="41"/>
                  <a:pt x="474" y="41"/>
                  <a:pt x="474" y="41"/>
                </a:cubicBezTo>
                <a:cubicBezTo>
                  <a:pt x="492" y="41"/>
                  <a:pt x="508" y="50"/>
                  <a:pt x="516" y="65"/>
                </a:cubicBezTo>
                <a:cubicBezTo>
                  <a:pt x="644" y="285"/>
                  <a:pt x="644" y="285"/>
                  <a:pt x="644" y="285"/>
                </a:cubicBezTo>
                <a:cubicBezTo>
                  <a:pt x="652" y="300"/>
                  <a:pt x="652" y="319"/>
                  <a:pt x="644" y="334"/>
                </a:cubicBezTo>
                <a:close/>
              </a:path>
            </a:pathLst>
          </a:custGeom>
          <a:gradFill rotWithShape="1">
            <a:gsLst>
              <a:gs pos="0">
                <a:srgbClr val="538E9C">
                  <a:satMod val="103000"/>
                  <a:lumMod val="102000"/>
                  <a:tint val="94000"/>
                </a:srgbClr>
              </a:gs>
              <a:gs pos="50000">
                <a:srgbClr val="538E9C">
                  <a:satMod val="110000"/>
                  <a:lumMod val="100000"/>
                  <a:shade val="100000"/>
                </a:srgbClr>
              </a:gs>
              <a:gs pos="100000">
                <a:srgbClr val="538E9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38E9C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1E673C-55DC-470C-B89D-7100F415FFF9}"/>
              </a:ext>
            </a:extLst>
          </p:cNvPr>
          <p:cNvSpPr/>
          <p:nvPr/>
        </p:nvSpPr>
        <p:spPr>
          <a:xfrm>
            <a:off x="1717271" y="2932462"/>
            <a:ext cx="1319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STRUCTURE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4E5ECE-C831-4F09-8511-FA8FDC1A08E0}"/>
              </a:ext>
            </a:extLst>
          </p:cNvPr>
          <p:cNvSpPr/>
          <p:nvPr/>
        </p:nvSpPr>
        <p:spPr>
          <a:xfrm>
            <a:off x="3828434" y="2829239"/>
            <a:ext cx="203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OVERSIGHT RESPONSIBILITIES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45C01A-9A2E-4FF7-9FBD-5B23DBC34F0B}"/>
              </a:ext>
            </a:extLst>
          </p:cNvPr>
          <p:cNvSpPr/>
          <p:nvPr/>
        </p:nvSpPr>
        <p:spPr>
          <a:xfrm>
            <a:off x="6585324" y="2829239"/>
            <a:ext cx="152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TALENT AND CULTURE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2E6C1-BD81-428C-8B19-C01795CD6271}"/>
              </a:ext>
            </a:extLst>
          </p:cNvPr>
          <p:cNvSpPr/>
          <p:nvPr/>
        </p:nvSpPr>
        <p:spPr>
          <a:xfrm>
            <a:off x="9129128" y="2939036"/>
            <a:ext cx="1428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</a:rPr>
              <a:t>INFRASTRUCTURE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4F866E-72F5-4C3F-B4A2-E7BCBDCD1009}"/>
              </a:ext>
            </a:extLst>
          </p:cNvPr>
          <p:cNvSpPr/>
          <p:nvPr/>
        </p:nvSpPr>
        <p:spPr>
          <a:xfrm>
            <a:off x="1272970" y="4930495"/>
            <a:ext cx="2226388" cy="109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000" dirty="0">
                <a:latin typeface="Century Gothic" panose="020B0502020202020204" pitchFamily="34" charset="0"/>
              </a:rPr>
              <a:t>Includes organization design, reporting structure, committee structures and charters, and control and support function interdependencies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B007E7-7A02-4BC2-9EC5-7AAE48561212}"/>
              </a:ext>
            </a:extLst>
          </p:cNvPr>
          <p:cNvSpPr/>
          <p:nvPr/>
        </p:nvSpPr>
        <p:spPr>
          <a:xfrm>
            <a:off x="3705522" y="4930495"/>
            <a:ext cx="2280869" cy="109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000" dirty="0">
                <a:latin typeface="Century Gothic" panose="020B0502020202020204" pitchFamily="34" charset="0"/>
              </a:rPr>
              <a:t>Defines board oversight responsibilities, committee and management responsibilities, accountability, management hiring and firing authority.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DB23B-FE54-4FA8-8EF8-3B4E73D551AB}"/>
              </a:ext>
            </a:extLst>
          </p:cNvPr>
          <p:cNvSpPr/>
          <p:nvPr/>
        </p:nvSpPr>
        <p:spPr>
          <a:xfrm>
            <a:off x="6223436" y="4834243"/>
            <a:ext cx="2190864" cy="130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000" dirty="0">
                <a:latin typeface="Century Gothic" panose="020B0502020202020204" pitchFamily="34" charset="0"/>
              </a:rPr>
              <a:t>Enables activities required for effective governance by compensation policies, promotion policies, operating principles, performance management, and training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07B9CB-B759-4CFA-8EF7-3F73E85C74BF}"/>
              </a:ext>
            </a:extLst>
          </p:cNvPr>
          <p:cNvSpPr/>
          <p:nvPr/>
        </p:nvSpPr>
        <p:spPr>
          <a:xfrm>
            <a:off x="8718075" y="4930495"/>
            <a:ext cx="2190864" cy="109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000" dirty="0">
                <a:latin typeface="Century Gothic" panose="020B0502020202020204" pitchFamily="34" charset="0"/>
              </a:rPr>
              <a:t>Comprises governance and risk oversight policies, procedures, reports, measures and metrics, management capabilities, and IT and communications support</a:t>
            </a:r>
          </a:p>
        </p:txBody>
      </p:sp>
      <p:sp>
        <p:nvSpPr>
          <p:cNvPr id="26" name="Freeform: Shape 68">
            <a:extLst>
              <a:ext uri="{FF2B5EF4-FFF2-40B4-BE49-F238E27FC236}">
                <a16:creationId xmlns:a16="http://schemas.microsoft.com/office/drawing/2014/main" id="{AD47600C-4A86-4F80-92F5-8290540DB338}"/>
              </a:ext>
            </a:extLst>
          </p:cNvPr>
          <p:cNvSpPr>
            <a:spLocks noChangeAspect="1"/>
          </p:cNvSpPr>
          <p:nvPr/>
        </p:nvSpPr>
        <p:spPr>
          <a:xfrm>
            <a:off x="9679736" y="2127149"/>
            <a:ext cx="331288" cy="331288"/>
          </a:xfrm>
          <a:custGeom>
            <a:avLst/>
            <a:gdLst>
              <a:gd name="connsiteX0" fmla="*/ 3859787 w 4876800"/>
              <a:gd name="connsiteY0" fmla="*/ 4465301 h 4876800"/>
              <a:gd name="connsiteX1" fmla="*/ 3874503 w 4876800"/>
              <a:gd name="connsiteY1" fmla="*/ 4465301 h 4876800"/>
              <a:gd name="connsiteX2" fmla="*/ 3969753 w 4876800"/>
              <a:gd name="connsiteY2" fmla="*/ 4560551 h 4876800"/>
              <a:gd name="connsiteX3" fmla="*/ 3874503 w 4876800"/>
              <a:gd name="connsiteY3" fmla="*/ 4655801 h 4876800"/>
              <a:gd name="connsiteX4" fmla="*/ 3859787 w 4876800"/>
              <a:gd name="connsiteY4" fmla="*/ 4655801 h 4876800"/>
              <a:gd name="connsiteX5" fmla="*/ 3764537 w 4876800"/>
              <a:gd name="connsiteY5" fmla="*/ 4560551 h 4876800"/>
              <a:gd name="connsiteX6" fmla="*/ 3859787 w 4876800"/>
              <a:gd name="connsiteY6" fmla="*/ 4465301 h 4876800"/>
              <a:gd name="connsiteX7" fmla="*/ 3383547 w 4876800"/>
              <a:gd name="connsiteY7" fmla="*/ 4465301 h 4876800"/>
              <a:gd name="connsiteX8" fmla="*/ 3478797 w 4876800"/>
              <a:gd name="connsiteY8" fmla="*/ 4465301 h 4876800"/>
              <a:gd name="connsiteX9" fmla="*/ 3574047 w 4876800"/>
              <a:gd name="connsiteY9" fmla="*/ 4560551 h 4876800"/>
              <a:gd name="connsiteX10" fmla="*/ 3478797 w 4876800"/>
              <a:gd name="connsiteY10" fmla="*/ 4655801 h 4876800"/>
              <a:gd name="connsiteX11" fmla="*/ 3383547 w 4876800"/>
              <a:gd name="connsiteY11" fmla="*/ 4655801 h 4876800"/>
              <a:gd name="connsiteX12" fmla="*/ 3288297 w 4876800"/>
              <a:gd name="connsiteY12" fmla="*/ 4560551 h 4876800"/>
              <a:gd name="connsiteX13" fmla="*/ 3383547 w 4876800"/>
              <a:gd name="connsiteY13" fmla="*/ 4465301 h 4876800"/>
              <a:gd name="connsiteX14" fmla="*/ 2907297 w 4876800"/>
              <a:gd name="connsiteY14" fmla="*/ 4465301 h 4876800"/>
              <a:gd name="connsiteX15" fmla="*/ 3002547 w 4876800"/>
              <a:gd name="connsiteY15" fmla="*/ 4465301 h 4876800"/>
              <a:gd name="connsiteX16" fmla="*/ 3097797 w 4876800"/>
              <a:gd name="connsiteY16" fmla="*/ 4560551 h 4876800"/>
              <a:gd name="connsiteX17" fmla="*/ 3002547 w 4876800"/>
              <a:gd name="connsiteY17" fmla="*/ 4655801 h 4876800"/>
              <a:gd name="connsiteX18" fmla="*/ 2907297 w 4876800"/>
              <a:gd name="connsiteY18" fmla="*/ 4655801 h 4876800"/>
              <a:gd name="connsiteX19" fmla="*/ 2812047 w 4876800"/>
              <a:gd name="connsiteY19" fmla="*/ 4560551 h 4876800"/>
              <a:gd name="connsiteX20" fmla="*/ 2907297 w 4876800"/>
              <a:gd name="connsiteY20" fmla="*/ 4465301 h 4876800"/>
              <a:gd name="connsiteX21" fmla="*/ 2431047 w 4876800"/>
              <a:gd name="connsiteY21" fmla="*/ 4465301 h 4876800"/>
              <a:gd name="connsiteX22" fmla="*/ 2526297 w 4876800"/>
              <a:gd name="connsiteY22" fmla="*/ 4465301 h 4876800"/>
              <a:gd name="connsiteX23" fmla="*/ 2621547 w 4876800"/>
              <a:gd name="connsiteY23" fmla="*/ 4560551 h 4876800"/>
              <a:gd name="connsiteX24" fmla="*/ 2526297 w 4876800"/>
              <a:gd name="connsiteY24" fmla="*/ 4655801 h 4876800"/>
              <a:gd name="connsiteX25" fmla="*/ 2431047 w 4876800"/>
              <a:gd name="connsiteY25" fmla="*/ 4655801 h 4876800"/>
              <a:gd name="connsiteX26" fmla="*/ 2335797 w 4876800"/>
              <a:gd name="connsiteY26" fmla="*/ 4560551 h 4876800"/>
              <a:gd name="connsiteX27" fmla="*/ 2431047 w 4876800"/>
              <a:gd name="connsiteY27" fmla="*/ 4465301 h 4876800"/>
              <a:gd name="connsiteX28" fmla="*/ 1954797 w 4876800"/>
              <a:gd name="connsiteY28" fmla="*/ 4465301 h 4876800"/>
              <a:gd name="connsiteX29" fmla="*/ 2050047 w 4876800"/>
              <a:gd name="connsiteY29" fmla="*/ 4465301 h 4876800"/>
              <a:gd name="connsiteX30" fmla="*/ 2145297 w 4876800"/>
              <a:gd name="connsiteY30" fmla="*/ 4560551 h 4876800"/>
              <a:gd name="connsiteX31" fmla="*/ 2050047 w 4876800"/>
              <a:gd name="connsiteY31" fmla="*/ 4655801 h 4876800"/>
              <a:gd name="connsiteX32" fmla="*/ 1954797 w 4876800"/>
              <a:gd name="connsiteY32" fmla="*/ 4655801 h 4876800"/>
              <a:gd name="connsiteX33" fmla="*/ 1859547 w 4876800"/>
              <a:gd name="connsiteY33" fmla="*/ 4560551 h 4876800"/>
              <a:gd name="connsiteX34" fmla="*/ 1954797 w 4876800"/>
              <a:gd name="connsiteY34" fmla="*/ 4465301 h 4876800"/>
              <a:gd name="connsiteX35" fmla="*/ 1478547 w 4876800"/>
              <a:gd name="connsiteY35" fmla="*/ 4465301 h 4876800"/>
              <a:gd name="connsiteX36" fmla="*/ 1573797 w 4876800"/>
              <a:gd name="connsiteY36" fmla="*/ 4465301 h 4876800"/>
              <a:gd name="connsiteX37" fmla="*/ 1669047 w 4876800"/>
              <a:gd name="connsiteY37" fmla="*/ 4560551 h 4876800"/>
              <a:gd name="connsiteX38" fmla="*/ 1573797 w 4876800"/>
              <a:gd name="connsiteY38" fmla="*/ 4655801 h 4876800"/>
              <a:gd name="connsiteX39" fmla="*/ 1478547 w 4876800"/>
              <a:gd name="connsiteY39" fmla="*/ 4655801 h 4876800"/>
              <a:gd name="connsiteX40" fmla="*/ 1383297 w 4876800"/>
              <a:gd name="connsiteY40" fmla="*/ 4560551 h 4876800"/>
              <a:gd name="connsiteX41" fmla="*/ 1478547 w 4876800"/>
              <a:gd name="connsiteY41" fmla="*/ 4465301 h 4876800"/>
              <a:gd name="connsiteX42" fmla="*/ 1002297 w 4876800"/>
              <a:gd name="connsiteY42" fmla="*/ 4465301 h 4876800"/>
              <a:gd name="connsiteX43" fmla="*/ 1097547 w 4876800"/>
              <a:gd name="connsiteY43" fmla="*/ 4465301 h 4876800"/>
              <a:gd name="connsiteX44" fmla="*/ 1192797 w 4876800"/>
              <a:gd name="connsiteY44" fmla="*/ 4560551 h 4876800"/>
              <a:gd name="connsiteX45" fmla="*/ 1097547 w 4876800"/>
              <a:gd name="connsiteY45" fmla="*/ 4655801 h 4876800"/>
              <a:gd name="connsiteX46" fmla="*/ 1002297 w 4876800"/>
              <a:gd name="connsiteY46" fmla="*/ 4655801 h 4876800"/>
              <a:gd name="connsiteX47" fmla="*/ 907047 w 4876800"/>
              <a:gd name="connsiteY47" fmla="*/ 4560551 h 4876800"/>
              <a:gd name="connsiteX48" fmla="*/ 1002297 w 4876800"/>
              <a:gd name="connsiteY48" fmla="*/ 4465301 h 4876800"/>
              <a:gd name="connsiteX49" fmla="*/ 4419600 w 4876800"/>
              <a:gd name="connsiteY49" fmla="*/ 4419600 h 4876800"/>
              <a:gd name="connsiteX50" fmla="*/ 4419600 w 4876800"/>
              <a:gd name="connsiteY50" fmla="*/ 4686300 h 4876800"/>
              <a:gd name="connsiteX51" fmla="*/ 4686300 w 4876800"/>
              <a:gd name="connsiteY51" fmla="*/ 4686300 h 4876800"/>
              <a:gd name="connsiteX52" fmla="*/ 4686300 w 4876800"/>
              <a:gd name="connsiteY52" fmla="*/ 4419600 h 4876800"/>
              <a:gd name="connsiteX53" fmla="*/ 190500 w 4876800"/>
              <a:gd name="connsiteY53" fmla="*/ 4419600 h 4876800"/>
              <a:gd name="connsiteX54" fmla="*/ 190500 w 4876800"/>
              <a:gd name="connsiteY54" fmla="*/ 4686300 h 4876800"/>
              <a:gd name="connsiteX55" fmla="*/ 457200 w 4876800"/>
              <a:gd name="connsiteY55" fmla="*/ 4686300 h 4876800"/>
              <a:gd name="connsiteX56" fmla="*/ 457200 w 4876800"/>
              <a:gd name="connsiteY56" fmla="*/ 4419600 h 4876800"/>
              <a:gd name="connsiteX57" fmla="*/ 4324350 w 4876800"/>
              <a:gd name="connsiteY57" fmla="*/ 4229100 h 4876800"/>
              <a:gd name="connsiteX58" fmla="*/ 4781550 w 4876800"/>
              <a:gd name="connsiteY58" fmla="*/ 4229100 h 4876800"/>
              <a:gd name="connsiteX59" fmla="*/ 4876800 w 4876800"/>
              <a:gd name="connsiteY59" fmla="*/ 4324350 h 4876800"/>
              <a:gd name="connsiteX60" fmla="*/ 4876800 w 4876800"/>
              <a:gd name="connsiteY60" fmla="*/ 4781550 h 4876800"/>
              <a:gd name="connsiteX61" fmla="*/ 4781550 w 4876800"/>
              <a:gd name="connsiteY61" fmla="*/ 4876800 h 4876800"/>
              <a:gd name="connsiteX62" fmla="*/ 4324350 w 4876800"/>
              <a:gd name="connsiteY62" fmla="*/ 4876800 h 4876800"/>
              <a:gd name="connsiteX63" fmla="*/ 4229100 w 4876800"/>
              <a:gd name="connsiteY63" fmla="*/ 4781550 h 4876800"/>
              <a:gd name="connsiteX64" fmla="*/ 4229100 w 4876800"/>
              <a:gd name="connsiteY64" fmla="*/ 4324350 h 4876800"/>
              <a:gd name="connsiteX65" fmla="*/ 4324350 w 4876800"/>
              <a:gd name="connsiteY65" fmla="*/ 4229100 h 4876800"/>
              <a:gd name="connsiteX66" fmla="*/ 95250 w 4876800"/>
              <a:gd name="connsiteY66" fmla="*/ 4229100 h 4876800"/>
              <a:gd name="connsiteX67" fmla="*/ 552450 w 4876800"/>
              <a:gd name="connsiteY67" fmla="*/ 4229100 h 4876800"/>
              <a:gd name="connsiteX68" fmla="*/ 647700 w 4876800"/>
              <a:gd name="connsiteY68" fmla="*/ 4324350 h 4876800"/>
              <a:gd name="connsiteX69" fmla="*/ 647700 w 4876800"/>
              <a:gd name="connsiteY69" fmla="*/ 4781550 h 4876800"/>
              <a:gd name="connsiteX70" fmla="*/ 552450 w 4876800"/>
              <a:gd name="connsiteY70" fmla="*/ 4876800 h 4876800"/>
              <a:gd name="connsiteX71" fmla="*/ 95250 w 4876800"/>
              <a:gd name="connsiteY71" fmla="*/ 4876800 h 4876800"/>
              <a:gd name="connsiteX72" fmla="*/ 0 w 4876800"/>
              <a:gd name="connsiteY72" fmla="*/ 4781550 h 4876800"/>
              <a:gd name="connsiteX73" fmla="*/ 0 w 4876800"/>
              <a:gd name="connsiteY73" fmla="*/ 4324350 h 4876800"/>
              <a:gd name="connsiteX74" fmla="*/ 95250 w 4876800"/>
              <a:gd name="connsiteY74" fmla="*/ 4229100 h 4876800"/>
              <a:gd name="connsiteX75" fmla="*/ 4552950 w 4876800"/>
              <a:gd name="connsiteY75" fmla="*/ 3691614 h 4876800"/>
              <a:gd name="connsiteX76" fmla="*/ 4648200 w 4876800"/>
              <a:gd name="connsiteY76" fmla="*/ 3786864 h 4876800"/>
              <a:gd name="connsiteX77" fmla="*/ 4648200 w 4876800"/>
              <a:gd name="connsiteY77" fmla="*/ 3882114 h 4876800"/>
              <a:gd name="connsiteX78" fmla="*/ 4552950 w 4876800"/>
              <a:gd name="connsiteY78" fmla="*/ 3977364 h 4876800"/>
              <a:gd name="connsiteX79" fmla="*/ 4457700 w 4876800"/>
              <a:gd name="connsiteY79" fmla="*/ 3882114 h 4876800"/>
              <a:gd name="connsiteX80" fmla="*/ 4457700 w 4876800"/>
              <a:gd name="connsiteY80" fmla="*/ 3786864 h 4876800"/>
              <a:gd name="connsiteX81" fmla="*/ 4552950 w 4876800"/>
              <a:gd name="connsiteY81" fmla="*/ 3691614 h 4876800"/>
              <a:gd name="connsiteX82" fmla="*/ 323850 w 4876800"/>
              <a:gd name="connsiteY82" fmla="*/ 3691614 h 4876800"/>
              <a:gd name="connsiteX83" fmla="*/ 419100 w 4876800"/>
              <a:gd name="connsiteY83" fmla="*/ 3786864 h 4876800"/>
              <a:gd name="connsiteX84" fmla="*/ 419100 w 4876800"/>
              <a:gd name="connsiteY84" fmla="*/ 3882114 h 4876800"/>
              <a:gd name="connsiteX85" fmla="*/ 323850 w 4876800"/>
              <a:gd name="connsiteY85" fmla="*/ 3977364 h 4876800"/>
              <a:gd name="connsiteX86" fmla="*/ 228600 w 4876800"/>
              <a:gd name="connsiteY86" fmla="*/ 3882114 h 4876800"/>
              <a:gd name="connsiteX87" fmla="*/ 228600 w 4876800"/>
              <a:gd name="connsiteY87" fmla="*/ 3786864 h 4876800"/>
              <a:gd name="connsiteX88" fmla="*/ 323850 w 4876800"/>
              <a:gd name="connsiteY88" fmla="*/ 3691614 h 4876800"/>
              <a:gd name="connsiteX89" fmla="*/ 1594647 w 4876800"/>
              <a:gd name="connsiteY89" fmla="*/ 3513306 h 4876800"/>
              <a:gd name="connsiteX90" fmla="*/ 1753809 w 4876800"/>
              <a:gd name="connsiteY90" fmla="*/ 3877094 h 4876800"/>
              <a:gd name="connsiteX91" fmla="*/ 1912962 w 4876800"/>
              <a:gd name="connsiteY91" fmla="*/ 3513306 h 4876800"/>
              <a:gd name="connsiteX92" fmla="*/ 4552950 w 4876800"/>
              <a:gd name="connsiteY92" fmla="*/ 3215364 h 4876800"/>
              <a:gd name="connsiteX93" fmla="*/ 4648200 w 4876800"/>
              <a:gd name="connsiteY93" fmla="*/ 3310614 h 4876800"/>
              <a:gd name="connsiteX94" fmla="*/ 4648200 w 4876800"/>
              <a:gd name="connsiteY94" fmla="*/ 3405864 h 4876800"/>
              <a:gd name="connsiteX95" fmla="*/ 4552950 w 4876800"/>
              <a:gd name="connsiteY95" fmla="*/ 3501114 h 4876800"/>
              <a:gd name="connsiteX96" fmla="*/ 4457700 w 4876800"/>
              <a:gd name="connsiteY96" fmla="*/ 3405864 h 4876800"/>
              <a:gd name="connsiteX97" fmla="*/ 4457700 w 4876800"/>
              <a:gd name="connsiteY97" fmla="*/ 3310614 h 4876800"/>
              <a:gd name="connsiteX98" fmla="*/ 4552950 w 4876800"/>
              <a:gd name="connsiteY98" fmla="*/ 3215364 h 4876800"/>
              <a:gd name="connsiteX99" fmla="*/ 323850 w 4876800"/>
              <a:gd name="connsiteY99" fmla="*/ 3215364 h 4876800"/>
              <a:gd name="connsiteX100" fmla="*/ 419100 w 4876800"/>
              <a:gd name="connsiteY100" fmla="*/ 3310614 h 4876800"/>
              <a:gd name="connsiteX101" fmla="*/ 419100 w 4876800"/>
              <a:gd name="connsiteY101" fmla="*/ 3405864 h 4876800"/>
              <a:gd name="connsiteX102" fmla="*/ 323850 w 4876800"/>
              <a:gd name="connsiteY102" fmla="*/ 3501114 h 4876800"/>
              <a:gd name="connsiteX103" fmla="*/ 228600 w 4876800"/>
              <a:gd name="connsiteY103" fmla="*/ 3405864 h 4876800"/>
              <a:gd name="connsiteX104" fmla="*/ 228600 w 4876800"/>
              <a:gd name="connsiteY104" fmla="*/ 3310614 h 4876800"/>
              <a:gd name="connsiteX105" fmla="*/ 323850 w 4876800"/>
              <a:gd name="connsiteY105" fmla="*/ 3215364 h 4876800"/>
              <a:gd name="connsiteX106" fmla="*/ 2437524 w 4876800"/>
              <a:gd name="connsiteY106" fmla="*/ 3061639 h 4876800"/>
              <a:gd name="connsiteX107" fmla="*/ 2534308 w 4876800"/>
              <a:gd name="connsiteY107" fmla="*/ 3153213 h 4876800"/>
              <a:gd name="connsiteX108" fmla="*/ 2442801 w 4876800"/>
              <a:gd name="connsiteY108" fmla="*/ 3252054 h 4876800"/>
              <a:gd name="connsiteX109" fmla="*/ 2438391 w 4876800"/>
              <a:gd name="connsiteY109" fmla="*/ 3252139 h 4876800"/>
              <a:gd name="connsiteX110" fmla="*/ 2343141 w 4876800"/>
              <a:gd name="connsiteY110" fmla="*/ 3156889 h 4876800"/>
              <a:gd name="connsiteX111" fmla="*/ 2437524 w 4876800"/>
              <a:gd name="connsiteY111" fmla="*/ 3061639 h 4876800"/>
              <a:gd name="connsiteX112" fmla="*/ 4552950 w 4876800"/>
              <a:gd name="connsiteY112" fmla="*/ 2739114 h 4876800"/>
              <a:gd name="connsiteX113" fmla="*/ 4648200 w 4876800"/>
              <a:gd name="connsiteY113" fmla="*/ 2834364 h 4876800"/>
              <a:gd name="connsiteX114" fmla="*/ 4648200 w 4876800"/>
              <a:gd name="connsiteY114" fmla="*/ 2929614 h 4876800"/>
              <a:gd name="connsiteX115" fmla="*/ 4552950 w 4876800"/>
              <a:gd name="connsiteY115" fmla="*/ 3024864 h 4876800"/>
              <a:gd name="connsiteX116" fmla="*/ 4457700 w 4876800"/>
              <a:gd name="connsiteY116" fmla="*/ 2929614 h 4876800"/>
              <a:gd name="connsiteX117" fmla="*/ 4457700 w 4876800"/>
              <a:gd name="connsiteY117" fmla="*/ 2834364 h 4876800"/>
              <a:gd name="connsiteX118" fmla="*/ 4552950 w 4876800"/>
              <a:gd name="connsiteY118" fmla="*/ 2739114 h 4876800"/>
              <a:gd name="connsiteX119" fmla="*/ 323850 w 4876800"/>
              <a:gd name="connsiteY119" fmla="*/ 2739114 h 4876800"/>
              <a:gd name="connsiteX120" fmla="*/ 419100 w 4876800"/>
              <a:gd name="connsiteY120" fmla="*/ 2834364 h 4876800"/>
              <a:gd name="connsiteX121" fmla="*/ 419100 w 4876800"/>
              <a:gd name="connsiteY121" fmla="*/ 2929614 h 4876800"/>
              <a:gd name="connsiteX122" fmla="*/ 323850 w 4876800"/>
              <a:gd name="connsiteY122" fmla="*/ 3024864 h 4876800"/>
              <a:gd name="connsiteX123" fmla="*/ 228600 w 4876800"/>
              <a:gd name="connsiteY123" fmla="*/ 2929614 h 4876800"/>
              <a:gd name="connsiteX124" fmla="*/ 228600 w 4876800"/>
              <a:gd name="connsiteY124" fmla="*/ 2834364 h 4876800"/>
              <a:gd name="connsiteX125" fmla="*/ 323850 w 4876800"/>
              <a:gd name="connsiteY125" fmla="*/ 2739114 h 4876800"/>
              <a:gd name="connsiteX126" fmla="*/ 4552950 w 4876800"/>
              <a:gd name="connsiteY126" fmla="*/ 2262864 h 4876800"/>
              <a:gd name="connsiteX127" fmla="*/ 4648200 w 4876800"/>
              <a:gd name="connsiteY127" fmla="*/ 2358114 h 4876800"/>
              <a:gd name="connsiteX128" fmla="*/ 4648200 w 4876800"/>
              <a:gd name="connsiteY128" fmla="*/ 2453364 h 4876800"/>
              <a:gd name="connsiteX129" fmla="*/ 4552950 w 4876800"/>
              <a:gd name="connsiteY129" fmla="*/ 2548614 h 4876800"/>
              <a:gd name="connsiteX130" fmla="*/ 4457700 w 4876800"/>
              <a:gd name="connsiteY130" fmla="*/ 2453364 h 4876800"/>
              <a:gd name="connsiteX131" fmla="*/ 4457700 w 4876800"/>
              <a:gd name="connsiteY131" fmla="*/ 2358114 h 4876800"/>
              <a:gd name="connsiteX132" fmla="*/ 4552950 w 4876800"/>
              <a:gd name="connsiteY132" fmla="*/ 2262864 h 4876800"/>
              <a:gd name="connsiteX133" fmla="*/ 323850 w 4876800"/>
              <a:gd name="connsiteY133" fmla="*/ 2262864 h 4876800"/>
              <a:gd name="connsiteX134" fmla="*/ 419100 w 4876800"/>
              <a:gd name="connsiteY134" fmla="*/ 2358114 h 4876800"/>
              <a:gd name="connsiteX135" fmla="*/ 419100 w 4876800"/>
              <a:gd name="connsiteY135" fmla="*/ 2453364 h 4876800"/>
              <a:gd name="connsiteX136" fmla="*/ 323850 w 4876800"/>
              <a:gd name="connsiteY136" fmla="*/ 2548614 h 4876800"/>
              <a:gd name="connsiteX137" fmla="*/ 228600 w 4876800"/>
              <a:gd name="connsiteY137" fmla="*/ 2453364 h 4876800"/>
              <a:gd name="connsiteX138" fmla="*/ 228600 w 4876800"/>
              <a:gd name="connsiteY138" fmla="*/ 2358114 h 4876800"/>
              <a:gd name="connsiteX139" fmla="*/ 323850 w 4876800"/>
              <a:gd name="connsiteY139" fmla="*/ 2262864 h 4876800"/>
              <a:gd name="connsiteX140" fmla="*/ 1449039 w 4876800"/>
              <a:gd name="connsiteY140" fmla="*/ 2047875 h 4876800"/>
              <a:gd name="connsiteX141" fmla="*/ 1516380 w 4876800"/>
              <a:gd name="connsiteY141" fmla="*/ 2075783 h 4876800"/>
              <a:gd name="connsiteX142" fmla="*/ 1544289 w 4876800"/>
              <a:gd name="connsiteY142" fmla="*/ 2143125 h 4876800"/>
              <a:gd name="connsiteX143" fmla="*/ 1516380 w 4876800"/>
              <a:gd name="connsiteY143" fmla="*/ 2210467 h 4876800"/>
              <a:gd name="connsiteX144" fmla="*/ 1449039 w 4876800"/>
              <a:gd name="connsiteY144" fmla="*/ 2238375 h 4876800"/>
              <a:gd name="connsiteX145" fmla="*/ 1381697 w 4876800"/>
              <a:gd name="connsiteY145" fmla="*/ 2210467 h 4876800"/>
              <a:gd name="connsiteX146" fmla="*/ 1353789 w 4876800"/>
              <a:gd name="connsiteY146" fmla="*/ 2143125 h 4876800"/>
              <a:gd name="connsiteX147" fmla="*/ 1381697 w 4876800"/>
              <a:gd name="connsiteY147" fmla="*/ 2075783 h 4876800"/>
              <a:gd name="connsiteX148" fmla="*/ 1449039 w 4876800"/>
              <a:gd name="connsiteY148" fmla="*/ 2047875 h 4876800"/>
              <a:gd name="connsiteX149" fmla="*/ 4552950 w 4876800"/>
              <a:gd name="connsiteY149" fmla="*/ 1786614 h 4876800"/>
              <a:gd name="connsiteX150" fmla="*/ 4648200 w 4876800"/>
              <a:gd name="connsiteY150" fmla="*/ 1881864 h 4876800"/>
              <a:gd name="connsiteX151" fmla="*/ 4648200 w 4876800"/>
              <a:gd name="connsiteY151" fmla="*/ 1977114 h 4876800"/>
              <a:gd name="connsiteX152" fmla="*/ 4552950 w 4876800"/>
              <a:gd name="connsiteY152" fmla="*/ 2072364 h 4876800"/>
              <a:gd name="connsiteX153" fmla="*/ 4457700 w 4876800"/>
              <a:gd name="connsiteY153" fmla="*/ 1977114 h 4876800"/>
              <a:gd name="connsiteX154" fmla="*/ 4457700 w 4876800"/>
              <a:gd name="connsiteY154" fmla="*/ 1881864 h 4876800"/>
              <a:gd name="connsiteX155" fmla="*/ 4552950 w 4876800"/>
              <a:gd name="connsiteY155" fmla="*/ 1786614 h 4876800"/>
              <a:gd name="connsiteX156" fmla="*/ 323850 w 4876800"/>
              <a:gd name="connsiteY156" fmla="*/ 1786614 h 4876800"/>
              <a:gd name="connsiteX157" fmla="*/ 419100 w 4876800"/>
              <a:gd name="connsiteY157" fmla="*/ 1881864 h 4876800"/>
              <a:gd name="connsiteX158" fmla="*/ 419100 w 4876800"/>
              <a:gd name="connsiteY158" fmla="*/ 1977114 h 4876800"/>
              <a:gd name="connsiteX159" fmla="*/ 323850 w 4876800"/>
              <a:gd name="connsiteY159" fmla="*/ 2072364 h 4876800"/>
              <a:gd name="connsiteX160" fmla="*/ 228600 w 4876800"/>
              <a:gd name="connsiteY160" fmla="*/ 1977114 h 4876800"/>
              <a:gd name="connsiteX161" fmla="*/ 228600 w 4876800"/>
              <a:gd name="connsiteY161" fmla="*/ 1881864 h 4876800"/>
              <a:gd name="connsiteX162" fmla="*/ 323850 w 4876800"/>
              <a:gd name="connsiteY162" fmla="*/ 1786614 h 4876800"/>
              <a:gd name="connsiteX163" fmla="*/ 2438391 w 4876800"/>
              <a:gd name="connsiteY163" fmla="*/ 1624670 h 4876800"/>
              <a:gd name="connsiteX164" fmla="*/ 3252131 w 4876800"/>
              <a:gd name="connsiteY164" fmla="*/ 2438410 h 4876800"/>
              <a:gd name="connsiteX165" fmla="*/ 2817533 w 4876800"/>
              <a:gd name="connsiteY165" fmla="*/ 3158576 h 4876800"/>
              <a:gd name="connsiteX166" fmla="*/ 2773185 w 4876800"/>
              <a:gd name="connsiteY166" fmla="*/ 3169596 h 4876800"/>
              <a:gd name="connsiteX167" fmla="*/ 2688851 w 4876800"/>
              <a:gd name="connsiteY167" fmla="*/ 3118761 h 4876800"/>
              <a:gd name="connsiteX168" fmla="*/ 2728665 w 4876800"/>
              <a:gd name="connsiteY168" fmla="*/ 2990079 h 4876800"/>
              <a:gd name="connsiteX169" fmla="*/ 3061631 w 4876800"/>
              <a:gd name="connsiteY169" fmla="*/ 2438410 h 4876800"/>
              <a:gd name="connsiteX170" fmla="*/ 2438391 w 4876800"/>
              <a:gd name="connsiteY170" fmla="*/ 1815170 h 4876800"/>
              <a:gd name="connsiteX171" fmla="*/ 2343141 w 4876800"/>
              <a:gd name="connsiteY171" fmla="*/ 1719920 h 4876800"/>
              <a:gd name="connsiteX172" fmla="*/ 2438391 w 4876800"/>
              <a:gd name="connsiteY172" fmla="*/ 1624670 h 4876800"/>
              <a:gd name="connsiteX173" fmla="*/ 4552950 w 4876800"/>
              <a:gd name="connsiteY173" fmla="*/ 1310364 h 4876800"/>
              <a:gd name="connsiteX174" fmla="*/ 4648200 w 4876800"/>
              <a:gd name="connsiteY174" fmla="*/ 1405614 h 4876800"/>
              <a:gd name="connsiteX175" fmla="*/ 4648200 w 4876800"/>
              <a:gd name="connsiteY175" fmla="*/ 1500864 h 4876800"/>
              <a:gd name="connsiteX176" fmla="*/ 4552950 w 4876800"/>
              <a:gd name="connsiteY176" fmla="*/ 1596114 h 4876800"/>
              <a:gd name="connsiteX177" fmla="*/ 4457700 w 4876800"/>
              <a:gd name="connsiteY177" fmla="*/ 1500864 h 4876800"/>
              <a:gd name="connsiteX178" fmla="*/ 4457700 w 4876800"/>
              <a:gd name="connsiteY178" fmla="*/ 1405614 h 4876800"/>
              <a:gd name="connsiteX179" fmla="*/ 4552950 w 4876800"/>
              <a:gd name="connsiteY179" fmla="*/ 1310364 h 4876800"/>
              <a:gd name="connsiteX180" fmla="*/ 323850 w 4876800"/>
              <a:gd name="connsiteY180" fmla="*/ 1310364 h 4876800"/>
              <a:gd name="connsiteX181" fmla="*/ 419100 w 4876800"/>
              <a:gd name="connsiteY181" fmla="*/ 1405614 h 4876800"/>
              <a:gd name="connsiteX182" fmla="*/ 419100 w 4876800"/>
              <a:gd name="connsiteY182" fmla="*/ 1500864 h 4876800"/>
              <a:gd name="connsiteX183" fmla="*/ 323850 w 4876800"/>
              <a:gd name="connsiteY183" fmla="*/ 1596114 h 4876800"/>
              <a:gd name="connsiteX184" fmla="*/ 228600 w 4876800"/>
              <a:gd name="connsiteY184" fmla="*/ 1500864 h 4876800"/>
              <a:gd name="connsiteX185" fmla="*/ 228600 w 4876800"/>
              <a:gd name="connsiteY185" fmla="*/ 1405614 h 4876800"/>
              <a:gd name="connsiteX186" fmla="*/ 323850 w 4876800"/>
              <a:gd name="connsiteY186" fmla="*/ 1310364 h 4876800"/>
              <a:gd name="connsiteX187" fmla="*/ 4552950 w 4876800"/>
              <a:gd name="connsiteY187" fmla="*/ 914638 h 4876800"/>
              <a:gd name="connsiteX188" fmla="*/ 4648200 w 4876800"/>
              <a:gd name="connsiteY188" fmla="*/ 1009888 h 4876800"/>
              <a:gd name="connsiteX189" fmla="*/ 4648200 w 4876800"/>
              <a:gd name="connsiteY189" fmla="*/ 1024613 h 4876800"/>
              <a:gd name="connsiteX190" fmla="*/ 4552950 w 4876800"/>
              <a:gd name="connsiteY190" fmla="*/ 1119863 h 4876800"/>
              <a:gd name="connsiteX191" fmla="*/ 4457700 w 4876800"/>
              <a:gd name="connsiteY191" fmla="*/ 1024613 h 4876800"/>
              <a:gd name="connsiteX192" fmla="*/ 4457700 w 4876800"/>
              <a:gd name="connsiteY192" fmla="*/ 1009888 h 4876800"/>
              <a:gd name="connsiteX193" fmla="*/ 4552950 w 4876800"/>
              <a:gd name="connsiteY193" fmla="*/ 914638 h 4876800"/>
              <a:gd name="connsiteX194" fmla="*/ 323850 w 4876800"/>
              <a:gd name="connsiteY194" fmla="*/ 914638 h 4876800"/>
              <a:gd name="connsiteX195" fmla="*/ 419100 w 4876800"/>
              <a:gd name="connsiteY195" fmla="*/ 1009888 h 4876800"/>
              <a:gd name="connsiteX196" fmla="*/ 419100 w 4876800"/>
              <a:gd name="connsiteY196" fmla="*/ 1024613 h 4876800"/>
              <a:gd name="connsiteX197" fmla="*/ 323850 w 4876800"/>
              <a:gd name="connsiteY197" fmla="*/ 1119863 h 4876800"/>
              <a:gd name="connsiteX198" fmla="*/ 228600 w 4876800"/>
              <a:gd name="connsiteY198" fmla="*/ 1024613 h 4876800"/>
              <a:gd name="connsiteX199" fmla="*/ 228600 w 4876800"/>
              <a:gd name="connsiteY199" fmla="*/ 1009888 h 4876800"/>
              <a:gd name="connsiteX200" fmla="*/ 323850 w 4876800"/>
              <a:gd name="connsiteY200" fmla="*/ 914638 h 4876800"/>
              <a:gd name="connsiteX201" fmla="*/ 1557870 w 4876800"/>
              <a:gd name="connsiteY201" fmla="*/ 811225 h 4876800"/>
              <a:gd name="connsiteX202" fmla="*/ 1544259 w 4876800"/>
              <a:gd name="connsiteY202" fmla="*/ 824836 h 4876800"/>
              <a:gd name="connsiteX203" fmla="*/ 1544259 w 4876800"/>
              <a:gd name="connsiteY203" fmla="*/ 1208551 h 4876800"/>
              <a:gd name="connsiteX204" fmla="*/ 1544259 w 4876800"/>
              <a:gd name="connsiteY204" fmla="*/ 1208560 h 4876800"/>
              <a:gd name="connsiteX205" fmla="*/ 1963369 w 4876800"/>
              <a:gd name="connsiteY205" fmla="*/ 1208560 h 4876800"/>
              <a:gd name="connsiteX206" fmla="*/ 1963369 w 4876800"/>
              <a:gd name="connsiteY206" fmla="*/ 824836 h 4876800"/>
              <a:gd name="connsiteX207" fmla="*/ 1949758 w 4876800"/>
              <a:gd name="connsiteY207" fmla="*/ 811225 h 4876800"/>
              <a:gd name="connsiteX208" fmla="*/ 2438400 w 4876800"/>
              <a:gd name="connsiteY208" fmla="*/ 666693 h 4876800"/>
              <a:gd name="connsiteX209" fmla="*/ 2736542 w 4876800"/>
              <a:gd name="connsiteY209" fmla="*/ 666693 h 4876800"/>
              <a:gd name="connsiteX210" fmla="*/ 2830611 w 4876800"/>
              <a:gd name="connsiteY210" fmla="*/ 746960 h 4876800"/>
              <a:gd name="connsiteX211" fmla="*/ 2868253 w 4876800"/>
              <a:gd name="connsiteY211" fmla="*/ 983409 h 4876800"/>
              <a:gd name="connsiteX212" fmla="*/ 3162290 w 4876800"/>
              <a:gd name="connsiteY212" fmla="*/ 1105071 h 4876800"/>
              <a:gd name="connsiteX213" fmla="*/ 3356000 w 4876800"/>
              <a:gd name="connsiteY213" fmla="*/ 964359 h 4876800"/>
              <a:gd name="connsiteX214" fmla="*/ 3479301 w 4876800"/>
              <a:gd name="connsiteY214" fmla="*/ 974045 h 4876800"/>
              <a:gd name="connsiteX215" fmla="*/ 3901973 w 4876800"/>
              <a:gd name="connsiteY215" fmla="*/ 1396422 h 4876800"/>
              <a:gd name="connsiteX216" fmla="*/ 3911746 w 4876800"/>
              <a:gd name="connsiteY216" fmla="*/ 1519723 h 4876800"/>
              <a:gd name="connsiteX217" fmla="*/ 3771109 w 4876800"/>
              <a:gd name="connsiteY217" fmla="*/ 1713614 h 4876800"/>
              <a:gd name="connsiteX218" fmla="*/ 3892944 w 4876800"/>
              <a:gd name="connsiteY218" fmla="*/ 2007432 h 4876800"/>
              <a:gd name="connsiteX219" fmla="*/ 4129516 w 4876800"/>
              <a:gd name="connsiteY219" fmla="*/ 2044913 h 4876800"/>
              <a:gd name="connsiteX220" fmla="*/ 4209888 w 4876800"/>
              <a:gd name="connsiteY220" fmla="*/ 2138953 h 4876800"/>
              <a:gd name="connsiteX221" fmla="*/ 4210136 w 4876800"/>
              <a:gd name="connsiteY221" fmla="*/ 2736494 h 4876800"/>
              <a:gd name="connsiteX222" fmla="*/ 4129859 w 4876800"/>
              <a:gd name="connsiteY222" fmla="*/ 2830601 h 4876800"/>
              <a:gd name="connsiteX223" fmla="*/ 3893420 w 4876800"/>
              <a:gd name="connsiteY223" fmla="*/ 2868244 h 4876800"/>
              <a:gd name="connsiteX224" fmla="*/ 3771747 w 4876800"/>
              <a:gd name="connsiteY224" fmla="*/ 3162281 h 4876800"/>
              <a:gd name="connsiteX225" fmla="*/ 3912470 w 4876800"/>
              <a:gd name="connsiteY225" fmla="*/ 3355991 h 4876800"/>
              <a:gd name="connsiteX226" fmla="*/ 3902773 w 4876800"/>
              <a:gd name="connsiteY226" fmla="*/ 3479292 h 4876800"/>
              <a:gd name="connsiteX227" fmla="*/ 3480397 w 4876800"/>
              <a:gd name="connsiteY227" fmla="*/ 3901954 h 4876800"/>
              <a:gd name="connsiteX228" fmla="*/ 3357105 w 4876800"/>
              <a:gd name="connsiteY228" fmla="*/ 3911727 h 4876800"/>
              <a:gd name="connsiteX229" fmla="*/ 3163214 w 4876800"/>
              <a:gd name="connsiteY229" fmla="*/ 3771090 h 4876800"/>
              <a:gd name="connsiteX230" fmla="*/ 2869387 w 4876800"/>
              <a:gd name="connsiteY230" fmla="*/ 3892925 h 4876800"/>
              <a:gd name="connsiteX231" fmla="*/ 2831897 w 4876800"/>
              <a:gd name="connsiteY231" fmla="*/ 4129630 h 4876800"/>
              <a:gd name="connsiteX232" fmla="*/ 2737818 w 4876800"/>
              <a:gd name="connsiteY232" fmla="*/ 4209983 h 4876800"/>
              <a:gd name="connsiteX233" fmla="*/ 2438400 w 4876800"/>
              <a:gd name="connsiteY233" fmla="*/ 4209983 h 4876800"/>
              <a:gd name="connsiteX234" fmla="*/ 2343150 w 4876800"/>
              <a:gd name="connsiteY234" fmla="*/ 4114733 h 4876800"/>
              <a:gd name="connsiteX235" fmla="*/ 2438400 w 4876800"/>
              <a:gd name="connsiteY235" fmla="*/ 4019483 h 4876800"/>
              <a:gd name="connsiteX236" fmla="*/ 2656465 w 4876800"/>
              <a:gd name="connsiteY236" fmla="*/ 4019483 h 4876800"/>
              <a:gd name="connsiteX237" fmla="*/ 2689574 w 4876800"/>
              <a:gd name="connsiteY237" fmla="*/ 3810476 h 4876800"/>
              <a:gd name="connsiteX238" fmla="*/ 2747172 w 4876800"/>
              <a:gd name="connsiteY238" fmla="*/ 3737391 h 4876800"/>
              <a:gd name="connsiteX239" fmla="*/ 3139488 w 4876800"/>
              <a:gd name="connsiteY239" fmla="*/ 3574713 h 4876800"/>
              <a:gd name="connsiteX240" fmla="*/ 3231889 w 4876800"/>
              <a:gd name="connsiteY240" fmla="*/ 3585601 h 4876800"/>
              <a:gd name="connsiteX241" fmla="*/ 3403130 w 4876800"/>
              <a:gd name="connsiteY241" fmla="*/ 3709788 h 4876800"/>
              <a:gd name="connsiteX242" fmla="*/ 3710540 w 4876800"/>
              <a:gd name="connsiteY242" fmla="*/ 3402159 h 4876800"/>
              <a:gd name="connsiteX243" fmla="*/ 3586277 w 4876800"/>
              <a:gd name="connsiteY243" fmla="*/ 3231109 h 4876800"/>
              <a:gd name="connsiteX244" fmla="*/ 3575332 w 4876800"/>
              <a:gd name="connsiteY244" fmla="*/ 3138716 h 4876800"/>
              <a:gd name="connsiteX245" fmla="*/ 3737772 w 4876800"/>
              <a:gd name="connsiteY245" fmla="*/ 2746153 h 4876800"/>
              <a:gd name="connsiteX246" fmla="*/ 3810809 w 4876800"/>
              <a:gd name="connsiteY246" fmla="*/ 2688498 h 4876800"/>
              <a:gd name="connsiteX247" fmla="*/ 4019597 w 4876800"/>
              <a:gd name="connsiteY247" fmla="*/ 2655256 h 4876800"/>
              <a:gd name="connsiteX248" fmla="*/ 4019416 w 4876800"/>
              <a:gd name="connsiteY248" fmla="*/ 2220344 h 4876800"/>
              <a:gd name="connsiteX249" fmla="*/ 3810495 w 4876800"/>
              <a:gd name="connsiteY249" fmla="*/ 2187245 h 4876800"/>
              <a:gd name="connsiteX250" fmla="*/ 3737410 w 4876800"/>
              <a:gd name="connsiteY250" fmla="*/ 2129657 h 4876800"/>
              <a:gd name="connsiteX251" fmla="*/ 3574723 w 4876800"/>
              <a:gd name="connsiteY251" fmla="*/ 1737341 h 4876800"/>
              <a:gd name="connsiteX252" fmla="*/ 3585610 w 4876800"/>
              <a:gd name="connsiteY252" fmla="*/ 1644929 h 4876800"/>
              <a:gd name="connsiteX253" fmla="*/ 3709806 w 4876800"/>
              <a:gd name="connsiteY253" fmla="*/ 1473698 h 4876800"/>
              <a:gd name="connsiteX254" fmla="*/ 3402177 w 4876800"/>
              <a:gd name="connsiteY254" fmla="*/ 1166279 h 4876800"/>
              <a:gd name="connsiteX255" fmla="*/ 3231118 w 4876800"/>
              <a:gd name="connsiteY255" fmla="*/ 1290533 h 4876800"/>
              <a:gd name="connsiteX256" fmla="*/ 3138725 w 4876800"/>
              <a:gd name="connsiteY256" fmla="*/ 1301486 h 4876800"/>
              <a:gd name="connsiteX257" fmla="*/ 2746162 w 4876800"/>
              <a:gd name="connsiteY257" fmla="*/ 1139057 h 4876800"/>
              <a:gd name="connsiteX258" fmla="*/ 2688507 w 4876800"/>
              <a:gd name="connsiteY258" fmla="*/ 1066019 h 4876800"/>
              <a:gd name="connsiteX259" fmla="*/ 2655265 w 4876800"/>
              <a:gd name="connsiteY259" fmla="*/ 857193 h 4876800"/>
              <a:gd name="connsiteX260" fmla="*/ 2438400 w 4876800"/>
              <a:gd name="connsiteY260" fmla="*/ 857193 h 4876800"/>
              <a:gd name="connsiteX261" fmla="*/ 2343150 w 4876800"/>
              <a:gd name="connsiteY261" fmla="*/ 761943 h 4876800"/>
              <a:gd name="connsiteX262" fmla="*/ 2438400 w 4876800"/>
              <a:gd name="connsiteY262" fmla="*/ 666693 h 4876800"/>
              <a:gd name="connsiteX263" fmla="*/ 1557861 w 4876800"/>
              <a:gd name="connsiteY263" fmla="*/ 620725 h 4876800"/>
              <a:gd name="connsiteX264" fmla="*/ 1949748 w 4876800"/>
              <a:gd name="connsiteY264" fmla="*/ 620725 h 4876800"/>
              <a:gd name="connsiteX265" fmla="*/ 2153850 w 4876800"/>
              <a:gd name="connsiteY265" fmla="*/ 824836 h 4876800"/>
              <a:gd name="connsiteX266" fmla="*/ 2153850 w 4876800"/>
              <a:gd name="connsiteY266" fmla="*/ 3418056 h 4876800"/>
              <a:gd name="connsiteX267" fmla="*/ 2145858 w 4876800"/>
              <a:gd name="connsiteY267" fmla="*/ 3456232 h 4876800"/>
              <a:gd name="connsiteX268" fmla="*/ 1841058 w 4876800"/>
              <a:gd name="connsiteY268" fmla="*/ 4152919 h 4876800"/>
              <a:gd name="connsiteX269" fmla="*/ 1753800 w 4876800"/>
              <a:gd name="connsiteY269" fmla="*/ 4209992 h 4876800"/>
              <a:gd name="connsiteX270" fmla="*/ 1666541 w 4876800"/>
              <a:gd name="connsiteY270" fmla="*/ 4152919 h 4876800"/>
              <a:gd name="connsiteX271" fmla="*/ 1361741 w 4876800"/>
              <a:gd name="connsiteY271" fmla="*/ 3456232 h 4876800"/>
              <a:gd name="connsiteX272" fmla="*/ 1353750 w 4876800"/>
              <a:gd name="connsiteY272" fmla="*/ 3418056 h 4876800"/>
              <a:gd name="connsiteX273" fmla="*/ 1353750 w 4876800"/>
              <a:gd name="connsiteY273" fmla="*/ 2514600 h 4876800"/>
              <a:gd name="connsiteX274" fmla="*/ 1449000 w 4876800"/>
              <a:gd name="connsiteY274" fmla="*/ 2419350 h 4876800"/>
              <a:gd name="connsiteX275" fmla="*/ 1544250 w 4876800"/>
              <a:gd name="connsiteY275" fmla="*/ 2514600 h 4876800"/>
              <a:gd name="connsiteX276" fmla="*/ 1544250 w 4876800"/>
              <a:gd name="connsiteY276" fmla="*/ 3322806 h 4876800"/>
              <a:gd name="connsiteX277" fmla="*/ 1963350 w 4876800"/>
              <a:gd name="connsiteY277" fmla="*/ 3322806 h 4876800"/>
              <a:gd name="connsiteX278" fmla="*/ 1963350 w 4876800"/>
              <a:gd name="connsiteY278" fmla="*/ 1399060 h 4876800"/>
              <a:gd name="connsiteX279" fmla="*/ 1544250 w 4876800"/>
              <a:gd name="connsiteY279" fmla="*/ 1399060 h 4876800"/>
              <a:gd name="connsiteX280" fmla="*/ 1544250 w 4876800"/>
              <a:gd name="connsiteY280" fmla="*/ 1812931 h 4876800"/>
              <a:gd name="connsiteX281" fmla="*/ 1449000 w 4876800"/>
              <a:gd name="connsiteY281" fmla="*/ 1908181 h 4876800"/>
              <a:gd name="connsiteX282" fmla="*/ 1353750 w 4876800"/>
              <a:gd name="connsiteY282" fmla="*/ 1812931 h 4876800"/>
              <a:gd name="connsiteX283" fmla="*/ 1353750 w 4876800"/>
              <a:gd name="connsiteY283" fmla="*/ 824836 h 4876800"/>
              <a:gd name="connsiteX284" fmla="*/ 1557861 w 4876800"/>
              <a:gd name="connsiteY284" fmla="*/ 620725 h 4876800"/>
              <a:gd name="connsiteX285" fmla="*/ 3859797 w 4876800"/>
              <a:gd name="connsiteY285" fmla="*/ 236201 h 4876800"/>
              <a:gd name="connsiteX286" fmla="*/ 3874513 w 4876800"/>
              <a:gd name="connsiteY286" fmla="*/ 236201 h 4876800"/>
              <a:gd name="connsiteX287" fmla="*/ 3969763 w 4876800"/>
              <a:gd name="connsiteY287" fmla="*/ 331451 h 4876800"/>
              <a:gd name="connsiteX288" fmla="*/ 3874513 w 4876800"/>
              <a:gd name="connsiteY288" fmla="*/ 426701 h 4876800"/>
              <a:gd name="connsiteX289" fmla="*/ 3859797 w 4876800"/>
              <a:gd name="connsiteY289" fmla="*/ 426701 h 4876800"/>
              <a:gd name="connsiteX290" fmla="*/ 3764547 w 4876800"/>
              <a:gd name="connsiteY290" fmla="*/ 331451 h 4876800"/>
              <a:gd name="connsiteX291" fmla="*/ 3859797 w 4876800"/>
              <a:gd name="connsiteY291" fmla="*/ 236201 h 4876800"/>
              <a:gd name="connsiteX292" fmla="*/ 3383547 w 4876800"/>
              <a:gd name="connsiteY292" fmla="*/ 236201 h 4876800"/>
              <a:gd name="connsiteX293" fmla="*/ 3478797 w 4876800"/>
              <a:gd name="connsiteY293" fmla="*/ 236201 h 4876800"/>
              <a:gd name="connsiteX294" fmla="*/ 3574047 w 4876800"/>
              <a:gd name="connsiteY294" fmla="*/ 331451 h 4876800"/>
              <a:gd name="connsiteX295" fmla="*/ 3478797 w 4876800"/>
              <a:gd name="connsiteY295" fmla="*/ 426701 h 4876800"/>
              <a:gd name="connsiteX296" fmla="*/ 3383547 w 4876800"/>
              <a:gd name="connsiteY296" fmla="*/ 426701 h 4876800"/>
              <a:gd name="connsiteX297" fmla="*/ 3288297 w 4876800"/>
              <a:gd name="connsiteY297" fmla="*/ 331451 h 4876800"/>
              <a:gd name="connsiteX298" fmla="*/ 3383547 w 4876800"/>
              <a:gd name="connsiteY298" fmla="*/ 236201 h 4876800"/>
              <a:gd name="connsiteX299" fmla="*/ 2907297 w 4876800"/>
              <a:gd name="connsiteY299" fmla="*/ 236201 h 4876800"/>
              <a:gd name="connsiteX300" fmla="*/ 3002547 w 4876800"/>
              <a:gd name="connsiteY300" fmla="*/ 236201 h 4876800"/>
              <a:gd name="connsiteX301" fmla="*/ 3097797 w 4876800"/>
              <a:gd name="connsiteY301" fmla="*/ 331451 h 4876800"/>
              <a:gd name="connsiteX302" fmla="*/ 3002547 w 4876800"/>
              <a:gd name="connsiteY302" fmla="*/ 426701 h 4876800"/>
              <a:gd name="connsiteX303" fmla="*/ 2907297 w 4876800"/>
              <a:gd name="connsiteY303" fmla="*/ 426701 h 4876800"/>
              <a:gd name="connsiteX304" fmla="*/ 2812047 w 4876800"/>
              <a:gd name="connsiteY304" fmla="*/ 331451 h 4876800"/>
              <a:gd name="connsiteX305" fmla="*/ 2907297 w 4876800"/>
              <a:gd name="connsiteY305" fmla="*/ 236201 h 4876800"/>
              <a:gd name="connsiteX306" fmla="*/ 2431047 w 4876800"/>
              <a:gd name="connsiteY306" fmla="*/ 236201 h 4876800"/>
              <a:gd name="connsiteX307" fmla="*/ 2526297 w 4876800"/>
              <a:gd name="connsiteY307" fmla="*/ 236201 h 4876800"/>
              <a:gd name="connsiteX308" fmla="*/ 2621547 w 4876800"/>
              <a:gd name="connsiteY308" fmla="*/ 331451 h 4876800"/>
              <a:gd name="connsiteX309" fmla="*/ 2526297 w 4876800"/>
              <a:gd name="connsiteY309" fmla="*/ 426701 h 4876800"/>
              <a:gd name="connsiteX310" fmla="*/ 2431047 w 4876800"/>
              <a:gd name="connsiteY310" fmla="*/ 426701 h 4876800"/>
              <a:gd name="connsiteX311" fmla="*/ 2335797 w 4876800"/>
              <a:gd name="connsiteY311" fmla="*/ 331451 h 4876800"/>
              <a:gd name="connsiteX312" fmla="*/ 2431047 w 4876800"/>
              <a:gd name="connsiteY312" fmla="*/ 236201 h 4876800"/>
              <a:gd name="connsiteX313" fmla="*/ 1954797 w 4876800"/>
              <a:gd name="connsiteY313" fmla="*/ 236201 h 4876800"/>
              <a:gd name="connsiteX314" fmla="*/ 2050047 w 4876800"/>
              <a:gd name="connsiteY314" fmla="*/ 236201 h 4876800"/>
              <a:gd name="connsiteX315" fmla="*/ 2145297 w 4876800"/>
              <a:gd name="connsiteY315" fmla="*/ 331451 h 4876800"/>
              <a:gd name="connsiteX316" fmla="*/ 2050047 w 4876800"/>
              <a:gd name="connsiteY316" fmla="*/ 426701 h 4876800"/>
              <a:gd name="connsiteX317" fmla="*/ 1954797 w 4876800"/>
              <a:gd name="connsiteY317" fmla="*/ 426701 h 4876800"/>
              <a:gd name="connsiteX318" fmla="*/ 1859547 w 4876800"/>
              <a:gd name="connsiteY318" fmla="*/ 331451 h 4876800"/>
              <a:gd name="connsiteX319" fmla="*/ 1954797 w 4876800"/>
              <a:gd name="connsiteY319" fmla="*/ 236201 h 4876800"/>
              <a:gd name="connsiteX320" fmla="*/ 1478547 w 4876800"/>
              <a:gd name="connsiteY320" fmla="*/ 236201 h 4876800"/>
              <a:gd name="connsiteX321" fmla="*/ 1573797 w 4876800"/>
              <a:gd name="connsiteY321" fmla="*/ 236201 h 4876800"/>
              <a:gd name="connsiteX322" fmla="*/ 1669047 w 4876800"/>
              <a:gd name="connsiteY322" fmla="*/ 331451 h 4876800"/>
              <a:gd name="connsiteX323" fmla="*/ 1573797 w 4876800"/>
              <a:gd name="connsiteY323" fmla="*/ 426701 h 4876800"/>
              <a:gd name="connsiteX324" fmla="*/ 1478547 w 4876800"/>
              <a:gd name="connsiteY324" fmla="*/ 426701 h 4876800"/>
              <a:gd name="connsiteX325" fmla="*/ 1383297 w 4876800"/>
              <a:gd name="connsiteY325" fmla="*/ 331451 h 4876800"/>
              <a:gd name="connsiteX326" fmla="*/ 1478547 w 4876800"/>
              <a:gd name="connsiteY326" fmla="*/ 236201 h 4876800"/>
              <a:gd name="connsiteX327" fmla="*/ 1002297 w 4876800"/>
              <a:gd name="connsiteY327" fmla="*/ 236201 h 4876800"/>
              <a:gd name="connsiteX328" fmla="*/ 1097547 w 4876800"/>
              <a:gd name="connsiteY328" fmla="*/ 236201 h 4876800"/>
              <a:gd name="connsiteX329" fmla="*/ 1192797 w 4876800"/>
              <a:gd name="connsiteY329" fmla="*/ 331451 h 4876800"/>
              <a:gd name="connsiteX330" fmla="*/ 1097547 w 4876800"/>
              <a:gd name="connsiteY330" fmla="*/ 426701 h 4876800"/>
              <a:gd name="connsiteX331" fmla="*/ 1002297 w 4876800"/>
              <a:gd name="connsiteY331" fmla="*/ 426701 h 4876800"/>
              <a:gd name="connsiteX332" fmla="*/ 907047 w 4876800"/>
              <a:gd name="connsiteY332" fmla="*/ 331451 h 4876800"/>
              <a:gd name="connsiteX333" fmla="*/ 1002297 w 4876800"/>
              <a:gd name="connsiteY333" fmla="*/ 236201 h 4876800"/>
              <a:gd name="connsiteX334" fmla="*/ 4419600 w 4876800"/>
              <a:gd name="connsiteY334" fmla="*/ 190500 h 4876800"/>
              <a:gd name="connsiteX335" fmla="*/ 4419600 w 4876800"/>
              <a:gd name="connsiteY335" fmla="*/ 457200 h 4876800"/>
              <a:gd name="connsiteX336" fmla="*/ 4686300 w 4876800"/>
              <a:gd name="connsiteY336" fmla="*/ 457200 h 4876800"/>
              <a:gd name="connsiteX337" fmla="*/ 4686300 w 4876800"/>
              <a:gd name="connsiteY337" fmla="*/ 190500 h 4876800"/>
              <a:gd name="connsiteX338" fmla="*/ 190500 w 4876800"/>
              <a:gd name="connsiteY338" fmla="*/ 190500 h 4876800"/>
              <a:gd name="connsiteX339" fmla="*/ 190500 w 4876800"/>
              <a:gd name="connsiteY339" fmla="*/ 457200 h 4876800"/>
              <a:gd name="connsiteX340" fmla="*/ 457200 w 4876800"/>
              <a:gd name="connsiteY340" fmla="*/ 457200 h 4876800"/>
              <a:gd name="connsiteX341" fmla="*/ 457200 w 4876800"/>
              <a:gd name="connsiteY341" fmla="*/ 190500 h 4876800"/>
              <a:gd name="connsiteX342" fmla="*/ 4324350 w 4876800"/>
              <a:gd name="connsiteY342" fmla="*/ 0 h 4876800"/>
              <a:gd name="connsiteX343" fmla="*/ 4781550 w 4876800"/>
              <a:gd name="connsiteY343" fmla="*/ 0 h 4876800"/>
              <a:gd name="connsiteX344" fmla="*/ 4876800 w 4876800"/>
              <a:gd name="connsiteY344" fmla="*/ 95250 h 4876800"/>
              <a:gd name="connsiteX345" fmla="*/ 4876800 w 4876800"/>
              <a:gd name="connsiteY345" fmla="*/ 552450 h 4876800"/>
              <a:gd name="connsiteX346" fmla="*/ 4781550 w 4876800"/>
              <a:gd name="connsiteY346" fmla="*/ 647700 h 4876800"/>
              <a:gd name="connsiteX347" fmla="*/ 4324350 w 4876800"/>
              <a:gd name="connsiteY347" fmla="*/ 647700 h 4876800"/>
              <a:gd name="connsiteX348" fmla="*/ 4229100 w 4876800"/>
              <a:gd name="connsiteY348" fmla="*/ 552450 h 4876800"/>
              <a:gd name="connsiteX349" fmla="*/ 4229100 w 4876800"/>
              <a:gd name="connsiteY349" fmla="*/ 95250 h 4876800"/>
              <a:gd name="connsiteX350" fmla="*/ 4324350 w 4876800"/>
              <a:gd name="connsiteY350" fmla="*/ 0 h 4876800"/>
              <a:gd name="connsiteX351" fmla="*/ 95250 w 4876800"/>
              <a:gd name="connsiteY351" fmla="*/ 0 h 4876800"/>
              <a:gd name="connsiteX352" fmla="*/ 552450 w 4876800"/>
              <a:gd name="connsiteY352" fmla="*/ 0 h 4876800"/>
              <a:gd name="connsiteX353" fmla="*/ 647700 w 4876800"/>
              <a:gd name="connsiteY353" fmla="*/ 95250 h 4876800"/>
              <a:gd name="connsiteX354" fmla="*/ 647700 w 4876800"/>
              <a:gd name="connsiteY354" fmla="*/ 552450 h 4876800"/>
              <a:gd name="connsiteX355" fmla="*/ 552450 w 4876800"/>
              <a:gd name="connsiteY355" fmla="*/ 647700 h 4876800"/>
              <a:gd name="connsiteX356" fmla="*/ 95250 w 4876800"/>
              <a:gd name="connsiteY356" fmla="*/ 647700 h 4876800"/>
              <a:gd name="connsiteX357" fmla="*/ 0 w 4876800"/>
              <a:gd name="connsiteY357" fmla="*/ 552450 h 4876800"/>
              <a:gd name="connsiteX358" fmla="*/ 0 w 4876800"/>
              <a:gd name="connsiteY358" fmla="*/ 95250 h 4876800"/>
              <a:gd name="connsiteX359" fmla="*/ 95250 w 4876800"/>
              <a:gd name="connsiteY359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4876800" h="4876800">
                <a:moveTo>
                  <a:pt x="3859787" y="4465301"/>
                </a:moveTo>
                <a:lnTo>
                  <a:pt x="3874503" y="4465301"/>
                </a:lnTo>
                <a:cubicBezTo>
                  <a:pt x="3927110" y="4465301"/>
                  <a:pt x="3969753" y="4507954"/>
                  <a:pt x="3969753" y="4560551"/>
                </a:cubicBezTo>
                <a:cubicBezTo>
                  <a:pt x="3969753" y="4613148"/>
                  <a:pt x="3927100" y="4655801"/>
                  <a:pt x="3874503" y="4655801"/>
                </a:cubicBezTo>
                <a:lnTo>
                  <a:pt x="3859787" y="4655801"/>
                </a:lnTo>
                <a:cubicBezTo>
                  <a:pt x="3807190" y="4655801"/>
                  <a:pt x="3764537" y="4613148"/>
                  <a:pt x="3764537" y="4560551"/>
                </a:cubicBezTo>
                <a:cubicBezTo>
                  <a:pt x="3764537" y="4507954"/>
                  <a:pt x="3807190" y="4465301"/>
                  <a:pt x="3859787" y="4465301"/>
                </a:cubicBezTo>
                <a:close/>
                <a:moveTo>
                  <a:pt x="3383547" y="4465301"/>
                </a:moveTo>
                <a:lnTo>
                  <a:pt x="3478797" y="4465301"/>
                </a:lnTo>
                <a:cubicBezTo>
                  <a:pt x="3531394" y="4465301"/>
                  <a:pt x="3574047" y="4507954"/>
                  <a:pt x="3574047" y="4560551"/>
                </a:cubicBezTo>
                <a:cubicBezTo>
                  <a:pt x="3574047" y="4613148"/>
                  <a:pt x="3531394" y="4655801"/>
                  <a:pt x="3478797" y="4655801"/>
                </a:cubicBezTo>
                <a:lnTo>
                  <a:pt x="3383547" y="4655801"/>
                </a:lnTo>
                <a:cubicBezTo>
                  <a:pt x="3330950" y="4655801"/>
                  <a:pt x="3288297" y="4613148"/>
                  <a:pt x="3288297" y="4560551"/>
                </a:cubicBezTo>
                <a:cubicBezTo>
                  <a:pt x="3288297" y="4507954"/>
                  <a:pt x="3330950" y="4465301"/>
                  <a:pt x="3383547" y="4465301"/>
                </a:cubicBezTo>
                <a:close/>
                <a:moveTo>
                  <a:pt x="2907297" y="4465301"/>
                </a:moveTo>
                <a:lnTo>
                  <a:pt x="3002547" y="4465301"/>
                </a:lnTo>
                <a:cubicBezTo>
                  <a:pt x="3055144" y="4465301"/>
                  <a:pt x="3097797" y="4507954"/>
                  <a:pt x="3097797" y="4560551"/>
                </a:cubicBezTo>
                <a:cubicBezTo>
                  <a:pt x="3097797" y="4613148"/>
                  <a:pt x="3055144" y="4655801"/>
                  <a:pt x="3002547" y="4655801"/>
                </a:cubicBezTo>
                <a:lnTo>
                  <a:pt x="2907297" y="4655801"/>
                </a:lnTo>
                <a:cubicBezTo>
                  <a:pt x="2854700" y="4655801"/>
                  <a:pt x="2812047" y="4613148"/>
                  <a:pt x="2812047" y="4560551"/>
                </a:cubicBezTo>
                <a:cubicBezTo>
                  <a:pt x="2812047" y="4507954"/>
                  <a:pt x="2854700" y="4465301"/>
                  <a:pt x="2907297" y="4465301"/>
                </a:cubicBezTo>
                <a:close/>
                <a:moveTo>
                  <a:pt x="2431047" y="4465301"/>
                </a:moveTo>
                <a:lnTo>
                  <a:pt x="2526297" y="4465301"/>
                </a:lnTo>
                <a:cubicBezTo>
                  <a:pt x="2578894" y="4465301"/>
                  <a:pt x="2621547" y="4507954"/>
                  <a:pt x="2621547" y="4560551"/>
                </a:cubicBezTo>
                <a:cubicBezTo>
                  <a:pt x="2621547" y="4613148"/>
                  <a:pt x="2578894" y="4655801"/>
                  <a:pt x="2526297" y="4655801"/>
                </a:cubicBezTo>
                <a:lnTo>
                  <a:pt x="2431047" y="4655801"/>
                </a:lnTo>
                <a:cubicBezTo>
                  <a:pt x="2378450" y="4655801"/>
                  <a:pt x="2335797" y="4613148"/>
                  <a:pt x="2335797" y="4560551"/>
                </a:cubicBezTo>
                <a:cubicBezTo>
                  <a:pt x="2335797" y="4507954"/>
                  <a:pt x="2378450" y="4465301"/>
                  <a:pt x="2431047" y="4465301"/>
                </a:cubicBezTo>
                <a:close/>
                <a:moveTo>
                  <a:pt x="1954797" y="4465301"/>
                </a:moveTo>
                <a:lnTo>
                  <a:pt x="2050047" y="4465301"/>
                </a:lnTo>
                <a:cubicBezTo>
                  <a:pt x="2102644" y="4465301"/>
                  <a:pt x="2145297" y="4507954"/>
                  <a:pt x="2145297" y="4560551"/>
                </a:cubicBezTo>
                <a:cubicBezTo>
                  <a:pt x="2145297" y="4613148"/>
                  <a:pt x="2102644" y="4655801"/>
                  <a:pt x="2050047" y="4655801"/>
                </a:cubicBezTo>
                <a:lnTo>
                  <a:pt x="1954797" y="4655801"/>
                </a:lnTo>
                <a:cubicBezTo>
                  <a:pt x="1902200" y="4655801"/>
                  <a:pt x="1859547" y="4613148"/>
                  <a:pt x="1859547" y="4560551"/>
                </a:cubicBezTo>
                <a:cubicBezTo>
                  <a:pt x="1859547" y="4507954"/>
                  <a:pt x="1902200" y="4465301"/>
                  <a:pt x="1954797" y="4465301"/>
                </a:cubicBezTo>
                <a:close/>
                <a:moveTo>
                  <a:pt x="1478547" y="4465301"/>
                </a:moveTo>
                <a:lnTo>
                  <a:pt x="1573797" y="4465301"/>
                </a:lnTo>
                <a:cubicBezTo>
                  <a:pt x="1626394" y="4465301"/>
                  <a:pt x="1669047" y="4507954"/>
                  <a:pt x="1669047" y="4560551"/>
                </a:cubicBezTo>
                <a:cubicBezTo>
                  <a:pt x="1669047" y="4613148"/>
                  <a:pt x="1626394" y="4655801"/>
                  <a:pt x="1573797" y="4655801"/>
                </a:cubicBezTo>
                <a:lnTo>
                  <a:pt x="1478547" y="4655801"/>
                </a:lnTo>
                <a:cubicBezTo>
                  <a:pt x="1425950" y="4655801"/>
                  <a:pt x="1383297" y="4613148"/>
                  <a:pt x="1383297" y="4560551"/>
                </a:cubicBezTo>
                <a:cubicBezTo>
                  <a:pt x="1383297" y="4507954"/>
                  <a:pt x="1425950" y="4465301"/>
                  <a:pt x="1478547" y="4465301"/>
                </a:cubicBezTo>
                <a:close/>
                <a:moveTo>
                  <a:pt x="1002297" y="4465301"/>
                </a:moveTo>
                <a:lnTo>
                  <a:pt x="1097547" y="4465301"/>
                </a:lnTo>
                <a:cubicBezTo>
                  <a:pt x="1150144" y="4465301"/>
                  <a:pt x="1192797" y="4507954"/>
                  <a:pt x="1192797" y="4560551"/>
                </a:cubicBezTo>
                <a:cubicBezTo>
                  <a:pt x="1192797" y="4613148"/>
                  <a:pt x="1150144" y="4655801"/>
                  <a:pt x="1097547" y="4655801"/>
                </a:cubicBezTo>
                <a:lnTo>
                  <a:pt x="1002297" y="4655801"/>
                </a:lnTo>
                <a:cubicBezTo>
                  <a:pt x="949700" y="4655801"/>
                  <a:pt x="907047" y="4613148"/>
                  <a:pt x="907047" y="4560551"/>
                </a:cubicBezTo>
                <a:cubicBezTo>
                  <a:pt x="907047" y="4507954"/>
                  <a:pt x="949700" y="4465301"/>
                  <a:pt x="1002297" y="4465301"/>
                </a:cubicBezTo>
                <a:close/>
                <a:moveTo>
                  <a:pt x="4419600" y="4419600"/>
                </a:moveTo>
                <a:lnTo>
                  <a:pt x="4419600" y="4686300"/>
                </a:lnTo>
                <a:lnTo>
                  <a:pt x="4686300" y="4686300"/>
                </a:lnTo>
                <a:lnTo>
                  <a:pt x="4686300" y="4419600"/>
                </a:lnTo>
                <a:close/>
                <a:moveTo>
                  <a:pt x="190500" y="4419600"/>
                </a:moveTo>
                <a:lnTo>
                  <a:pt x="190500" y="4686300"/>
                </a:lnTo>
                <a:lnTo>
                  <a:pt x="457200" y="4686300"/>
                </a:lnTo>
                <a:lnTo>
                  <a:pt x="457200" y="4419600"/>
                </a:lnTo>
                <a:close/>
                <a:moveTo>
                  <a:pt x="4324350" y="4229100"/>
                </a:moveTo>
                <a:lnTo>
                  <a:pt x="4781550" y="4229100"/>
                </a:lnTo>
                <a:cubicBezTo>
                  <a:pt x="4834147" y="4229100"/>
                  <a:pt x="4876800" y="4271753"/>
                  <a:pt x="4876800" y="4324350"/>
                </a:cubicBezTo>
                <a:lnTo>
                  <a:pt x="4876800" y="4781550"/>
                </a:lnTo>
                <a:cubicBezTo>
                  <a:pt x="4876800" y="4834147"/>
                  <a:pt x="4834147" y="4876800"/>
                  <a:pt x="4781550" y="4876800"/>
                </a:cubicBezTo>
                <a:lnTo>
                  <a:pt x="4324350" y="4876800"/>
                </a:lnTo>
                <a:cubicBezTo>
                  <a:pt x="4271753" y="4876800"/>
                  <a:pt x="4229100" y="4834147"/>
                  <a:pt x="4229100" y="4781550"/>
                </a:cubicBezTo>
                <a:lnTo>
                  <a:pt x="4229100" y="4324350"/>
                </a:lnTo>
                <a:cubicBezTo>
                  <a:pt x="4229100" y="4271753"/>
                  <a:pt x="4271753" y="4229100"/>
                  <a:pt x="4324350" y="4229100"/>
                </a:cubicBezTo>
                <a:close/>
                <a:moveTo>
                  <a:pt x="95250" y="4229100"/>
                </a:moveTo>
                <a:lnTo>
                  <a:pt x="552450" y="4229100"/>
                </a:lnTo>
                <a:cubicBezTo>
                  <a:pt x="605047" y="4229100"/>
                  <a:pt x="647700" y="4271753"/>
                  <a:pt x="647700" y="4324350"/>
                </a:cubicBezTo>
                <a:lnTo>
                  <a:pt x="647700" y="4781550"/>
                </a:lnTo>
                <a:cubicBezTo>
                  <a:pt x="647700" y="4834147"/>
                  <a:pt x="605047" y="4876800"/>
                  <a:pt x="552450" y="4876800"/>
                </a:cubicBezTo>
                <a:lnTo>
                  <a:pt x="95250" y="4876800"/>
                </a:lnTo>
                <a:cubicBezTo>
                  <a:pt x="42653" y="4876800"/>
                  <a:pt x="0" y="4834147"/>
                  <a:pt x="0" y="4781550"/>
                </a:cubicBezTo>
                <a:lnTo>
                  <a:pt x="0" y="4324350"/>
                </a:lnTo>
                <a:cubicBezTo>
                  <a:pt x="0" y="4271753"/>
                  <a:pt x="42653" y="4229100"/>
                  <a:pt x="95250" y="4229100"/>
                </a:cubicBezTo>
                <a:close/>
                <a:moveTo>
                  <a:pt x="4552950" y="3691614"/>
                </a:moveTo>
                <a:cubicBezTo>
                  <a:pt x="4605547" y="3691614"/>
                  <a:pt x="4648200" y="3734267"/>
                  <a:pt x="4648200" y="3786864"/>
                </a:cubicBezTo>
                <a:lnTo>
                  <a:pt x="4648200" y="3882114"/>
                </a:lnTo>
                <a:cubicBezTo>
                  <a:pt x="4648200" y="3934711"/>
                  <a:pt x="4605547" y="3977364"/>
                  <a:pt x="4552950" y="3977364"/>
                </a:cubicBezTo>
                <a:cubicBezTo>
                  <a:pt x="4500353" y="3977364"/>
                  <a:pt x="4457700" y="3934711"/>
                  <a:pt x="4457700" y="3882114"/>
                </a:cubicBezTo>
                <a:lnTo>
                  <a:pt x="4457700" y="3786864"/>
                </a:lnTo>
                <a:cubicBezTo>
                  <a:pt x="4457700" y="3734267"/>
                  <a:pt x="4500353" y="3691614"/>
                  <a:pt x="4552950" y="3691614"/>
                </a:cubicBezTo>
                <a:close/>
                <a:moveTo>
                  <a:pt x="323850" y="3691614"/>
                </a:moveTo>
                <a:cubicBezTo>
                  <a:pt x="376447" y="3691614"/>
                  <a:pt x="419100" y="3734267"/>
                  <a:pt x="419100" y="3786864"/>
                </a:cubicBezTo>
                <a:lnTo>
                  <a:pt x="419100" y="3882114"/>
                </a:lnTo>
                <a:cubicBezTo>
                  <a:pt x="419100" y="3934711"/>
                  <a:pt x="376447" y="3977364"/>
                  <a:pt x="323850" y="3977364"/>
                </a:cubicBezTo>
                <a:cubicBezTo>
                  <a:pt x="271253" y="3977364"/>
                  <a:pt x="228600" y="3934711"/>
                  <a:pt x="228600" y="3882114"/>
                </a:cubicBezTo>
                <a:lnTo>
                  <a:pt x="228600" y="3786864"/>
                </a:lnTo>
                <a:cubicBezTo>
                  <a:pt x="228600" y="3734267"/>
                  <a:pt x="271253" y="3691614"/>
                  <a:pt x="323850" y="3691614"/>
                </a:cubicBezTo>
                <a:close/>
                <a:moveTo>
                  <a:pt x="1594647" y="3513306"/>
                </a:moveTo>
                <a:lnTo>
                  <a:pt x="1753809" y="3877094"/>
                </a:lnTo>
                <a:lnTo>
                  <a:pt x="1912962" y="3513306"/>
                </a:lnTo>
                <a:close/>
                <a:moveTo>
                  <a:pt x="4552950" y="3215364"/>
                </a:moveTo>
                <a:cubicBezTo>
                  <a:pt x="4605547" y="3215364"/>
                  <a:pt x="4648200" y="3258017"/>
                  <a:pt x="4648200" y="3310614"/>
                </a:cubicBezTo>
                <a:lnTo>
                  <a:pt x="4648200" y="3405864"/>
                </a:lnTo>
                <a:cubicBezTo>
                  <a:pt x="4648200" y="3458461"/>
                  <a:pt x="4605547" y="3501114"/>
                  <a:pt x="4552950" y="3501114"/>
                </a:cubicBezTo>
                <a:cubicBezTo>
                  <a:pt x="4500353" y="3501114"/>
                  <a:pt x="4457700" y="3458461"/>
                  <a:pt x="4457700" y="3405864"/>
                </a:cubicBezTo>
                <a:lnTo>
                  <a:pt x="4457700" y="3310614"/>
                </a:lnTo>
                <a:cubicBezTo>
                  <a:pt x="4457700" y="3258017"/>
                  <a:pt x="4500353" y="3215364"/>
                  <a:pt x="4552950" y="3215364"/>
                </a:cubicBezTo>
                <a:close/>
                <a:moveTo>
                  <a:pt x="323850" y="3215364"/>
                </a:moveTo>
                <a:cubicBezTo>
                  <a:pt x="376447" y="3215364"/>
                  <a:pt x="419100" y="3258017"/>
                  <a:pt x="419100" y="3310614"/>
                </a:cubicBezTo>
                <a:lnTo>
                  <a:pt x="419100" y="3405864"/>
                </a:lnTo>
                <a:cubicBezTo>
                  <a:pt x="419100" y="3458461"/>
                  <a:pt x="376447" y="3501114"/>
                  <a:pt x="323850" y="3501114"/>
                </a:cubicBezTo>
                <a:cubicBezTo>
                  <a:pt x="271253" y="3501114"/>
                  <a:pt x="228600" y="3458461"/>
                  <a:pt x="228600" y="3405864"/>
                </a:cubicBezTo>
                <a:lnTo>
                  <a:pt x="228600" y="3310614"/>
                </a:lnTo>
                <a:cubicBezTo>
                  <a:pt x="228600" y="3258017"/>
                  <a:pt x="271253" y="3215364"/>
                  <a:pt x="323850" y="3215364"/>
                </a:cubicBezTo>
                <a:close/>
                <a:moveTo>
                  <a:pt x="2437524" y="3061639"/>
                </a:moveTo>
                <a:cubicBezTo>
                  <a:pt x="2489054" y="3061039"/>
                  <a:pt x="2532317" y="3101340"/>
                  <a:pt x="2534308" y="3153213"/>
                </a:cubicBezTo>
                <a:cubicBezTo>
                  <a:pt x="2536337" y="3205791"/>
                  <a:pt x="2495369" y="3250034"/>
                  <a:pt x="2442801" y="3252054"/>
                </a:cubicBezTo>
                <a:cubicBezTo>
                  <a:pt x="2441572" y="3252101"/>
                  <a:pt x="2439610" y="3252139"/>
                  <a:pt x="2438391" y="3252139"/>
                </a:cubicBezTo>
                <a:cubicBezTo>
                  <a:pt x="2385794" y="3252139"/>
                  <a:pt x="2343141" y="3209486"/>
                  <a:pt x="2343141" y="3156889"/>
                </a:cubicBezTo>
                <a:cubicBezTo>
                  <a:pt x="2343141" y="3104568"/>
                  <a:pt x="2385318" y="3062097"/>
                  <a:pt x="2437524" y="3061639"/>
                </a:cubicBezTo>
                <a:close/>
                <a:moveTo>
                  <a:pt x="4552950" y="2739114"/>
                </a:moveTo>
                <a:cubicBezTo>
                  <a:pt x="4605547" y="2739114"/>
                  <a:pt x="4648200" y="2781767"/>
                  <a:pt x="4648200" y="2834364"/>
                </a:cubicBezTo>
                <a:lnTo>
                  <a:pt x="4648200" y="2929614"/>
                </a:lnTo>
                <a:cubicBezTo>
                  <a:pt x="4648200" y="2982211"/>
                  <a:pt x="4605547" y="3024864"/>
                  <a:pt x="4552950" y="3024864"/>
                </a:cubicBezTo>
                <a:cubicBezTo>
                  <a:pt x="4500353" y="3024864"/>
                  <a:pt x="4457700" y="2982211"/>
                  <a:pt x="4457700" y="2929614"/>
                </a:cubicBezTo>
                <a:lnTo>
                  <a:pt x="4457700" y="2834364"/>
                </a:lnTo>
                <a:cubicBezTo>
                  <a:pt x="4457700" y="2781767"/>
                  <a:pt x="4500353" y="2739114"/>
                  <a:pt x="4552950" y="2739114"/>
                </a:cubicBezTo>
                <a:close/>
                <a:moveTo>
                  <a:pt x="323850" y="2739114"/>
                </a:moveTo>
                <a:cubicBezTo>
                  <a:pt x="376447" y="2739114"/>
                  <a:pt x="419100" y="2781767"/>
                  <a:pt x="419100" y="2834364"/>
                </a:cubicBezTo>
                <a:lnTo>
                  <a:pt x="419100" y="2929614"/>
                </a:lnTo>
                <a:cubicBezTo>
                  <a:pt x="419100" y="2982211"/>
                  <a:pt x="376447" y="3024864"/>
                  <a:pt x="323850" y="3024864"/>
                </a:cubicBezTo>
                <a:cubicBezTo>
                  <a:pt x="271253" y="3024864"/>
                  <a:pt x="228600" y="2982211"/>
                  <a:pt x="228600" y="2929614"/>
                </a:cubicBezTo>
                <a:lnTo>
                  <a:pt x="228600" y="2834364"/>
                </a:lnTo>
                <a:cubicBezTo>
                  <a:pt x="228600" y="2781767"/>
                  <a:pt x="271253" y="2739114"/>
                  <a:pt x="323850" y="2739114"/>
                </a:cubicBezTo>
                <a:close/>
                <a:moveTo>
                  <a:pt x="4552950" y="2262864"/>
                </a:moveTo>
                <a:cubicBezTo>
                  <a:pt x="4605547" y="2262864"/>
                  <a:pt x="4648200" y="2305507"/>
                  <a:pt x="4648200" y="2358114"/>
                </a:cubicBezTo>
                <a:lnTo>
                  <a:pt x="4648200" y="2453364"/>
                </a:lnTo>
                <a:cubicBezTo>
                  <a:pt x="4648200" y="2505961"/>
                  <a:pt x="4605547" y="2548614"/>
                  <a:pt x="4552950" y="2548614"/>
                </a:cubicBezTo>
                <a:cubicBezTo>
                  <a:pt x="4500353" y="2548614"/>
                  <a:pt x="4457700" y="2505961"/>
                  <a:pt x="4457700" y="2453364"/>
                </a:cubicBezTo>
                <a:lnTo>
                  <a:pt x="4457700" y="2358114"/>
                </a:lnTo>
                <a:cubicBezTo>
                  <a:pt x="4457700" y="2305507"/>
                  <a:pt x="4500353" y="2262864"/>
                  <a:pt x="4552950" y="2262864"/>
                </a:cubicBezTo>
                <a:close/>
                <a:moveTo>
                  <a:pt x="323850" y="2262864"/>
                </a:moveTo>
                <a:cubicBezTo>
                  <a:pt x="376447" y="2262864"/>
                  <a:pt x="419100" y="2305507"/>
                  <a:pt x="419100" y="2358114"/>
                </a:cubicBezTo>
                <a:lnTo>
                  <a:pt x="419100" y="2453364"/>
                </a:lnTo>
                <a:cubicBezTo>
                  <a:pt x="419100" y="2505961"/>
                  <a:pt x="376447" y="2548614"/>
                  <a:pt x="323850" y="2548614"/>
                </a:cubicBezTo>
                <a:cubicBezTo>
                  <a:pt x="271253" y="2548614"/>
                  <a:pt x="228600" y="2505961"/>
                  <a:pt x="228600" y="2453364"/>
                </a:cubicBezTo>
                <a:lnTo>
                  <a:pt x="228600" y="2358114"/>
                </a:lnTo>
                <a:cubicBezTo>
                  <a:pt x="228600" y="2305507"/>
                  <a:pt x="271253" y="2262864"/>
                  <a:pt x="323850" y="2262864"/>
                </a:cubicBezTo>
                <a:close/>
                <a:moveTo>
                  <a:pt x="1449039" y="2047875"/>
                </a:moveTo>
                <a:cubicBezTo>
                  <a:pt x="1474089" y="2047875"/>
                  <a:pt x="1498664" y="2058067"/>
                  <a:pt x="1516380" y="2075783"/>
                </a:cubicBezTo>
                <a:cubicBezTo>
                  <a:pt x="1534097" y="2093499"/>
                  <a:pt x="1544289" y="2118074"/>
                  <a:pt x="1544289" y="2143125"/>
                </a:cubicBezTo>
                <a:cubicBezTo>
                  <a:pt x="1544289" y="2168176"/>
                  <a:pt x="1534087" y="2192750"/>
                  <a:pt x="1516380" y="2210467"/>
                </a:cubicBezTo>
                <a:cubicBezTo>
                  <a:pt x="1498664" y="2228183"/>
                  <a:pt x="1474089" y="2238375"/>
                  <a:pt x="1449039" y="2238375"/>
                </a:cubicBezTo>
                <a:cubicBezTo>
                  <a:pt x="1423893" y="2238375"/>
                  <a:pt x="1399413" y="2228183"/>
                  <a:pt x="1381697" y="2210467"/>
                </a:cubicBezTo>
                <a:cubicBezTo>
                  <a:pt x="1363885" y="2192750"/>
                  <a:pt x="1353789" y="2168176"/>
                  <a:pt x="1353789" y="2143125"/>
                </a:cubicBezTo>
                <a:cubicBezTo>
                  <a:pt x="1353789" y="2117979"/>
                  <a:pt x="1363885" y="2093499"/>
                  <a:pt x="1381697" y="2075783"/>
                </a:cubicBezTo>
                <a:cubicBezTo>
                  <a:pt x="1399413" y="2058067"/>
                  <a:pt x="1423893" y="2047875"/>
                  <a:pt x="1449039" y="2047875"/>
                </a:cubicBezTo>
                <a:close/>
                <a:moveTo>
                  <a:pt x="4552950" y="1786614"/>
                </a:moveTo>
                <a:cubicBezTo>
                  <a:pt x="4605547" y="1786614"/>
                  <a:pt x="4648200" y="1829257"/>
                  <a:pt x="4648200" y="1881864"/>
                </a:cubicBezTo>
                <a:lnTo>
                  <a:pt x="4648200" y="1977114"/>
                </a:lnTo>
                <a:cubicBezTo>
                  <a:pt x="4648200" y="2029720"/>
                  <a:pt x="4605547" y="2072364"/>
                  <a:pt x="4552950" y="2072364"/>
                </a:cubicBezTo>
                <a:cubicBezTo>
                  <a:pt x="4500353" y="2072364"/>
                  <a:pt x="4457700" y="2029720"/>
                  <a:pt x="4457700" y="1977114"/>
                </a:cubicBezTo>
                <a:lnTo>
                  <a:pt x="4457700" y="1881864"/>
                </a:lnTo>
                <a:cubicBezTo>
                  <a:pt x="4457700" y="1829257"/>
                  <a:pt x="4500353" y="1786614"/>
                  <a:pt x="4552950" y="1786614"/>
                </a:cubicBezTo>
                <a:close/>
                <a:moveTo>
                  <a:pt x="323850" y="1786614"/>
                </a:moveTo>
                <a:cubicBezTo>
                  <a:pt x="376447" y="1786614"/>
                  <a:pt x="419100" y="1829257"/>
                  <a:pt x="419100" y="1881864"/>
                </a:cubicBezTo>
                <a:lnTo>
                  <a:pt x="419100" y="1977114"/>
                </a:lnTo>
                <a:cubicBezTo>
                  <a:pt x="419100" y="2029720"/>
                  <a:pt x="376447" y="2072364"/>
                  <a:pt x="323850" y="2072364"/>
                </a:cubicBezTo>
                <a:cubicBezTo>
                  <a:pt x="271253" y="2072364"/>
                  <a:pt x="228600" y="2029720"/>
                  <a:pt x="228600" y="1977114"/>
                </a:cubicBezTo>
                <a:lnTo>
                  <a:pt x="228600" y="1881864"/>
                </a:lnTo>
                <a:cubicBezTo>
                  <a:pt x="228600" y="1829257"/>
                  <a:pt x="271253" y="1786614"/>
                  <a:pt x="323850" y="1786614"/>
                </a:cubicBezTo>
                <a:close/>
                <a:moveTo>
                  <a:pt x="2438391" y="1624670"/>
                </a:moveTo>
                <a:cubicBezTo>
                  <a:pt x="2887094" y="1624670"/>
                  <a:pt x="3252131" y="1989715"/>
                  <a:pt x="3252131" y="2438410"/>
                </a:cubicBezTo>
                <a:cubicBezTo>
                  <a:pt x="3252131" y="2741238"/>
                  <a:pt x="3085605" y="3017187"/>
                  <a:pt x="2817533" y="3158576"/>
                </a:cubicBezTo>
                <a:cubicBezTo>
                  <a:pt x="2803370" y="3166053"/>
                  <a:pt x="2788158" y="3169596"/>
                  <a:pt x="2773185" y="3169596"/>
                </a:cubicBezTo>
                <a:cubicBezTo>
                  <a:pt x="2738971" y="3169596"/>
                  <a:pt x="2705910" y="3151118"/>
                  <a:pt x="2688851" y="3118761"/>
                </a:cubicBezTo>
                <a:cubicBezTo>
                  <a:pt x="2664305" y="3072232"/>
                  <a:pt x="2682135" y="3014615"/>
                  <a:pt x="2728665" y="2990079"/>
                </a:cubicBezTo>
                <a:cubicBezTo>
                  <a:pt x="2934043" y="2881751"/>
                  <a:pt x="3061631" y="2670362"/>
                  <a:pt x="3061631" y="2438410"/>
                </a:cubicBezTo>
                <a:cubicBezTo>
                  <a:pt x="3061631" y="2094757"/>
                  <a:pt x="2782043" y="1815170"/>
                  <a:pt x="2438391" y="1815170"/>
                </a:cubicBezTo>
                <a:cubicBezTo>
                  <a:pt x="2385794" y="1815170"/>
                  <a:pt x="2343141" y="1772526"/>
                  <a:pt x="2343141" y="1719920"/>
                </a:cubicBezTo>
                <a:cubicBezTo>
                  <a:pt x="2343141" y="1667313"/>
                  <a:pt x="2385794" y="1624670"/>
                  <a:pt x="2438391" y="1624670"/>
                </a:cubicBezTo>
                <a:close/>
                <a:moveTo>
                  <a:pt x="4552950" y="1310364"/>
                </a:moveTo>
                <a:cubicBezTo>
                  <a:pt x="4605547" y="1310364"/>
                  <a:pt x="4648200" y="1353007"/>
                  <a:pt x="4648200" y="1405614"/>
                </a:cubicBezTo>
                <a:lnTo>
                  <a:pt x="4648200" y="1500864"/>
                </a:lnTo>
                <a:cubicBezTo>
                  <a:pt x="4648200" y="1553470"/>
                  <a:pt x="4605547" y="1596114"/>
                  <a:pt x="4552950" y="1596114"/>
                </a:cubicBezTo>
                <a:cubicBezTo>
                  <a:pt x="4500353" y="1596114"/>
                  <a:pt x="4457700" y="1553470"/>
                  <a:pt x="4457700" y="1500864"/>
                </a:cubicBezTo>
                <a:lnTo>
                  <a:pt x="4457700" y="1405614"/>
                </a:lnTo>
                <a:cubicBezTo>
                  <a:pt x="4457700" y="1353007"/>
                  <a:pt x="4500353" y="1310364"/>
                  <a:pt x="4552950" y="1310364"/>
                </a:cubicBezTo>
                <a:close/>
                <a:moveTo>
                  <a:pt x="323850" y="1310364"/>
                </a:moveTo>
                <a:cubicBezTo>
                  <a:pt x="376447" y="1310364"/>
                  <a:pt x="419100" y="1353007"/>
                  <a:pt x="419100" y="1405614"/>
                </a:cubicBezTo>
                <a:lnTo>
                  <a:pt x="419100" y="1500864"/>
                </a:lnTo>
                <a:cubicBezTo>
                  <a:pt x="419100" y="1553470"/>
                  <a:pt x="376447" y="1596114"/>
                  <a:pt x="323850" y="1596114"/>
                </a:cubicBezTo>
                <a:cubicBezTo>
                  <a:pt x="271253" y="1596114"/>
                  <a:pt x="228600" y="1553470"/>
                  <a:pt x="228600" y="1500864"/>
                </a:cubicBezTo>
                <a:lnTo>
                  <a:pt x="228600" y="1405614"/>
                </a:lnTo>
                <a:cubicBezTo>
                  <a:pt x="228600" y="1353007"/>
                  <a:pt x="271253" y="1310364"/>
                  <a:pt x="323850" y="1310364"/>
                </a:cubicBezTo>
                <a:close/>
                <a:moveTo>
                  <a:pt x="4552950" y="914638"/>
                </a:moveTo>
                <a:cubicBezTo>
                  <a:pt x="4605547" y="914638"/>
                  <a:pt x="4648200" y="957281"/>
                  <a:pt x="4648200" y="1009888"/>
                </a:cubicBezTo>
                <a:lnTo>
                  <a:pt x="4648200" y="1024613"/>
                </a:lnTo>
                <a:cubicBezTo>
                  <a:pt x="4648200" y="1077220"/>
                  <a:pt x="4605547" y="1119863"/>
                  <a:pt x="4552950" y="1119863"/>
                </a:cubicBezTo>
                <a:cubicBezTo>
                  <a:pt x="4500353" y="1119863"/>
                  <a:pt x="4457700" y="1077220"/>
                  <a:pt x="4457700" y="1024613"/>
                </a:cubicBezTo>
                <a:lnTo>
                  <a:pt x="4457700" y="1009888"/>
                </a:lnTo>
                <a:cubicBezTo>
                  <a:pt x="4457700" y="957281"/>
                  <a:pt x="4500353" y="914638"/>
                  <a:pt x="4552950" y="914638"/>
                </a:cubicBezTo>
                <a:close/>
                <a:moveTo>
                  <a:pt x="323850" y="914638"/>
                </a:moveTo>
                <a:cubicBezTo>
                  <a:pt x="376447" y="914638"/>
                  <a:pt x="419100" y="957281"/>
                  <a:pt x="419100" y="1009888"/>
                </a:cubicBezTo>
                <a:lnTo>
                  <a:pt x="419100" y="1024613"/>
                </a:lnTo>
                <a:cubicBezTo>
                  <a:pt x="419100" y="1077220"/>
                  <a:pt x="376447" y="1119863"/>
                  <a:pt x="323850" y="1119863"/>
                </a:cubicBezTo>
                <a:cubicBezTo>
                  <a:pt x="271253" y="1119863"/>
                  <a:pt x="228600" y="1077220"/>
                  <a:pt x="228600" y="1024613"/>
                </a:cubicBezTo>
                <a:lnTo>
                  <a:pt x="228600" y="1009888"/>
                </a:lnTo>
                <a:cubicBezTo>
                  <a:pt x="228600" y="957281"/>
                  <a:pt x="271253" y="914638"/>
                  <a:pt x="323850" y="914638"/>
                </a:cubicBezTo>
                <a:close/>
                <a:moveTo>
                  <a:pt x="1557870" y="811225"/>
                </a:moveTo>
                <a:cubicBezTo>
                  <a:pt x="1550365" y="811225"/>
                  <a:pt x="1544259" y="817330"/>
                  <a:pt x="1544259" y="824836"/>
                </a:cubicBezTo>
                <a:lnTo>
                  <a:pt x="1544259" y="1208551"/>
                </a:lnTo>
                <a:lnTo>
                  <a:pt x="1544259" y="1208560"/>
                </a:lnTo>
                <a:lnTo>
                  <a:pt x="1963369" y="1208560"/>
                </a:lnTo>
                <a:lnTo>
                  <a:pt x="1963369" y="824836"/>
                </a:lnTo>
                <a:cubicBezTo>
                  <a:pt x="1963369" y="817330"/>
                  <a:pt x="1957263" y="811225"/>
                  <a:pt x="1949758" y="811225"/>
                </a:cubicBezTo>
                <a:close/>
                <a:moveTo>
                  <a:pt x="2438400" y="666693"/>
                </a:moveTo>
                <a:lnTo>
                  <a:pt x="2736542" y="666693"/>
                </a:lnTo>
                <a:cubicBezTo>
                  <a:pt x="2783367" y="666693"/>
                  <a:pt x="2823248" y="700726"/>
                  <a:pt x="2830611" y="746960"/>
                </a:cubicBezTo>
                <a:lnTo>
                  <a:pt x="2868253" y="983409"/>
                </a:lnTo>
                <a:lnTo>
                  <a:pt x="3162290" y="1105071"/>
                </a:lnTo>
                <a:lnTo>
                  <a:pt x="3356000" y="964359"/>
                </a:lnTo>
                <a:cubicBezTo>
                  <a:pt x="3393862" y="936831"/>
                  <a:pt x="3446164" y="940927"/>
                  <a:pt x="3479301" y="974045"/>
                </a:cubicBezTo>
                <a:lnTo>
                  <a:pt x="3901973" y="1396422"/>
                </a:lnTo>
                <a:cubicBezTo>
                  <a:pt x="3935101" y="1429531"/>
                  <a:pt x="3939254" y="1481814"/>
                  <a:pt x="3911746" y="1519723"/>
                </a:cubicBezTo>
                <a:lnTo>
                  <a:pt x="3771109" y="1713614"/>
                </a:lnTo>
                <a:lnTo>
                  <a:pt x="3892944" y="2007432"/>
                </a:lnTo>
                <a:lnTo>
                  <a:pt x="4129516" y="2044913"/>
                </a:lnTo>
                <a:cubicBezTo>
                  <a:pt x="4175779" y="2052237"/>
                  <a:pt x="4209850" y="2092119"/>
                  <a:pt x="4209888" y="2138953"/>
                </a:cubicBezTo>
                <a:lnTo>
                  <a:pt x="4210136" y="2736494"/>
                </a:lnTo>
                <a:cubicBezTo>
                  <a:pt x="4210154" y="2783329"/>
                  <a:pt x="4176112" y="2823239"/>
                  <a:pt x="4129859" y="2830601"/>
                </a:cubicBezTo>
                <a:lnTo>
                  <a:pt x="3893420" y="2868244"/>
                </a:lnTo>
                <a:lnTo>
                  <a:pt x="3771747" y="3162281"/>
                </a:lnTo>
                <a:lnTo>
                  <a:pt x="3912470" y="3355991"/>
                </a:lnTo>
                <a:cubicBezTo>
                  <a:pt x="3939988" y="3393872"/>
                  <a:pt x="3935892" y="3446154"/>
                  <a:pt x="3902773" y="3479292"/>
                </a:cubicBezTo>
                <a:lnTo>
                  <a:pt x="3480397" y="3901954"/>
                </a:lnTo>
                <a:cubicBezTo>
                  <a:pt x="3447297" y="3935092"/>
                  <a:pt x="3395005" y="3939226"/>
                  <a:pt x="3357105" y="3911727"/>
                </a:cubicBezTo>
                <a:lnTo>
                  <a:pt x="3163214" y="3771090"/>
                </a:lnTo>
                <a:lnTo>
                  <a:pt x="2869387" y="3892925"/>
                </a:lnTo>
                <a:lnTo>
                  <a:pt x="2831897" y="4129630"/>
                </a:lnTo>
                <a:cubicBezTo>
                  <a:pt x="2824562" y="4175912"/>
                  <a:pt x="2784672" y="4209983"/>
                  <a:pt x="2737818" y="4209983"/>
                </a:cubicBezTo>
                <a:lnTo>
                  <a:pt x="2438400" y="4209983"/>
                </a:lnTo>
                <a:cubicBezTo>
                  <a:pt x="2385803" y="4209983"/>
                  <a:pt x="2343150" y="4167331"/>
                  <a:pt x="2343150" y="4114733"/>
                </a:cubicBezTo>
                <a:cubicBezTo>
                  <a:pt x="2343150" y="4062136"/>
                  <a:pt x="2385803" y="4019483"/>
                  <a:pt x="2438400" y="4019483"/>
                </a:cubicBezTo>
                <a:lnTo>
                  <a:pt x="2656465" y="4019483"/>
                </a:lnTo>
                <a:lnTo>
                  <a:pt x="2689574" y="3810476"/>
                </a:lnTo>
                <a:cubicBezTo>
                  <a:pt x="2694756" y="3777758"/>
                  <a:pt x="2716568" y="3750078"/>
                  <a:pt x="2747172" y="3737391"/>
                </a:cubicBezTo>
                <a:lnTo>
                  <a:pt x="3139488" y="3574713"/>
                </a:lnTo>
                <a:cubicBezTo>
                  <a:pt x="3170082" y="3562026"/>
                  <a:pt x="3205077" y="3566150"/>
                  <a:pt x="3231889" y="3585601"/>
                </a:cubicBezTo>
                <a:lnTo>
                  <a:pt x="3403130" y="3709788"/>
                </a:lnTo>
                <a:lnTo>
                  <a:pt x="3710540" y="3402159"/>
                </a:lnTo>
                <a:lnTo>
                  <a:pt x="3586277" y="3231109"/>
                </a:lnTo>
                <a:cubicBezTo>
                  <a:pt x="3566807" y="3204315"/>
                  <a:pt x="3562664" y="3169320"/>
                  <a:pt x="3575332" y="3138716"/>
                </a:cubicBezTo>
                <a:lnTo>
                  <a:pt x="3737772" y="2746153"/>
                </a:lnTo>
                <a:cubicBezTo>
                  <a:pt x="3750440" y="2715539"/>
                  <a:pt x="3778091" y="2693708"/>
                  <a:pt x="3810809" y="2688498"/>
                </a:cubicBezTo>
                <a:lnTo>
                  <a:pt x="4019597" y="2655256"/>
                </a:lnTo>
                <a:lnTo>
                  <a:pt x="4019416" y="2220344"/>
                </a:lnTo>
                <a:lnTo>
                  <a:pt x="3810495" y="2187245"/>
                </a:lnTo>
                <a:cubicBezTo>
                  <a:pt x="3777767" y="2182063"/>
                  <a:pt x="3750097" y="2160251"/>
                  <a:pt x="3737410" y="2129657"/>
                </a:cubicBezTo>
                <a:lnTo>
                  <a:pt x="3574723" y="1737341"/>
                </a:lnTo>
                <a:cubicBezTo>
                  <a:pt x="3562036" y="1706737"/>
                  <a:pt x="3566160" y="1671742"/>
                  <a:pt x="3585610" y="1644929"/>
                </a:cubicBezTo>
                <a:lnTo>
                  <a:pt x="3709806" y="1473698"/>
                </a:lnTo>
                <a:lnTo>
                  <a:pt x="3402177" y="1166279"/>
                </a:lnTo>
                <a:lnTo>
                  <a:pt x="3231118" y="1290533"/>
                </a:lnTo>
                <a:cubicBezTo>
                  <a:pt x="3204334" y="1310002"/>
                  <a:pt x="3169339" y="1314145"/>
                  <a:pt x="3138725" y="1301486"/>
                </a:cubicBezTo>
                <a:lnTo>
                  <a:pt x="2746162" y="1139057"/>
                </a:lnTo>
                <a:cubicBezTo>
                  <a:pt x="2715549" y="1126388"/>
                  <a:pt x="2693717" y="1098737"/>
                  <a:pt x="2688507" y="1066019"/>
                </a:cubicBezTo>
                <a:lnTo>
                  <a:pt x="2655265" y="857193"/>
                </a:lnTo>
                <a:lnTo>
                  <a:pt x="2438400" y="857193"/>
                </a:lnTo>
                <a:cubicBezTo>
                  <a:pt x="2385803" y="857193"/>
                  <a:pt x="2343150" y="814549"/>
                  <a:pt x="2343150" y="761943"/>
                </a:cubicBezTo>
                <a:cubicBezTo>
                  <a:pt x="2343150" y="709336"/>
                  <a:pt x="2385803" y="666693"/>
                  <a:pt x="2438400" y="666693"/>
                </a:cubicBezTo>
                <a:close/>
                <a:moveTo>
                  <a:pt x="1557861" y="620725"/>
                </a:moveTo>
                <a:lnTo>
                  <a:pt x="1949748" y="620725"/>
                </a:lnTo>
                <a:cubicBezTo>
                  <a:pt x="2062295" y="620725"/>
                  <a:pt x="2153859" y="712289"/>
                  <a:pt x="2153850" y="824836"/>
                </a:cubicBezTo>
                <a:lnTo>
                  <a:pt x="2153850" y="3418056"/>
                </a:lnTo>
                <a:cubicBezTo>
                  <a:pt x="2153850" y="3431200"/>
                  <a:pt x="2151135" y="3444192"/>
                  <a:pt x="2145858" y="3456232"/>
                </a:cubicBezTo>
                <a:lnTo>
                  <a:pt x="1841058" y="4152919"/>
                </a:lnTo>
                <a:cubicBezTo>
                  <a:pt x="1825894" y="4187590"/>
                  <a:pt x="1791643" y="4209992"/>
                  <a:pt x="1753800" y="4209992"/>
                </a:cubicBezTo>
                <a:cubicBezTo>
                  <a:pt x="1715957" y="4209992"/>
                  <a:pt x="1681705" y="4187599"/>
                  <a:pt x="1666541" y="4152919"/>
                </a:cubicBezTo>
                <a:lnTo>
                  <a:pt x="1361741" y="3456232"/>
                </a:lnTo>
                <a:cubicBezTo>
                  <a:pt x="1356464" y="3444192"/>
                  <a:pt x="1353750" y="3431200"/>
                  <a:pt x="1353750" y="3418056"/>
                </a:cubicBezTo>
                <a:lnTo>
                  <a:pt x="1353750" y="2514600"/>
                </a:lnTo>
                <a:cubicBezTo>
                  <a:pt x="1353750" y="2462003"/>
                  <a:pt x="1396403" y="2419350"/>
                  <a:pt x="1449000" y="2419350"/>
                </a:cubicBezTo>
                <a:cubicBezTo>
                  <a:pt x="1501597" y="2419350"/>
                  <a:pt x="1544250" y="2462003"/>
                  <a:pt x="1544250" y="2514600"/>
                </a:cubicBezTo>
                <a:lnTo>
                  <a:pt x="1544250" y="3322806"/>
                </a:lnTo>
                <a:lnTo>
                  <a:pt x="1963350" y="3322806"/>
                </a:lnTo>
                <a:lnTo>
                  <a:pt x="1963350" y="1399060"/>
                </a:lnTo>
                <a:lnTo>
                  <a:pt x="1544250" y="1399060"/>
                </a:lnTo>
                <a:lnTo>
                  <a:pt x="1544250" y="1812931"/>
                </a:lnTo>
                <a:cubicBezTo>
                  <a:pt x="1544250" y="1865537"/>
                  <a:pt x="1501597" y="1908181"/>
                  <a:pt x="1449000" y="1908181"/>
                </a:cubicBezTo>
                <a:cubicBezTo>
                  <a:pt x="1396403" y="1908181"/>
                  <a:pt x="1353750" y="1865537"/>
                  <a:pt x="1353750" y="1812931"/>
                </a:cubicBezTo>
                <a:lnTo>
                  <a:pt x="1353750" y="824836"/>
                </a:lnTo>
                <a:cubicBezTo>
                  <a:pt x="1353750" y="712289"/>
                  <a:pt x="1445323" y="620725"/>
                  <a:pt x="1557861" y="620725"/>
                </a:cubicBezTo>
                <a:close/>
                <a:moveTo>
                  <a:pt x="3859797" y="236201"/>
                </a:moveTo>
                <a:lnTo>
                  <a:pt x="3874513" y="236201"/>
                </a:lnTo>
                <a:cubicBezTo>
                  <a:pt x="3927110" y="236201"/>
                  <a:pt x="3969763" y="278844"/>
                  <a:pt x="3969763" y="331451"/>
                </a:cubicBezTo>
                <a:cubicBezTo>
                  <a:pt x="3969763" y="384057"/>
                  <a:pt x="3927110" y="426701"/>
                  <a:pt x="3874513" y="426701"/>
                </a:cubicBezTo>
                <a:lnTo>
                  <a:pt x="3859797" y="426701"/>
                </a:lnTo>
                <a:cubicBezTo>
                  <a:pt x="3807190" y="426701"/>
                  <a:pt x="3764547" y="384057"/>
                  <a:pt x="3764547" y="331451"/>
                </a:cubicBezTo>
                <a:cubicBezTo>
                  <a:pt x="3764547" y="278844"/>
                  <a:pt x="3807200" y="236201"/>
                  <a:pt x="3859797" y="236201"/>
                </a:cubicBezTo>
                <a:close/>
                <a:moveTo>
                  <a:pt x="3383547" y="236201"/>
                </a:moveTo>
                <a:lnTo>
                  <a:pt x="3478797" y="236201"/>
                </a:lnTo>
                <a:cubicBezTo>
                  <a:pt x="3531394" y="236201"/>
                  <a:pt x="3574047" y="278844"/>
                  <a:pt x="3574047" y="331451"/>
                </a:cubicBezTo>
                <a:cubicBezTo>
                  <a:pt x="3574047" y="384057"/>
                  <a:pt x="3531394" y="426701"/>
                  <a:pt x="3478797" y="426701"/>
                </a:cubicBezTo>
                <a:lnTo>
                  <a:pt x="3383547" y="426701"/>
                </a:lnTo>
                <a:cubicBezTo>
                  <a:pt x="3330940" y="426701"/>
                  <a:pt x="3288297" y="384057"/>
                  <a:pt x="3288297" y="331451"/>
                </a:cubicBezTo>
                <a:cubicBezTo>
                  <a:pt x="3288297" y="278844"/>
                  <a:pt x="3330950" y="236201"/>
                  <a:pt x="3383547" y="236201"/>
                </a:cubicBezTo>
                <a:close/>
                <a:moveTo>
                  <a:pt x="2907297" y="236201"/>
                </a:moveTo>
                <a:lnTo>
                  <a:pt x="3002547" y="236201"/>
                </a:lnTo>
                <a:cubicBezTo>
                  <a:pt x="3055144" y="236201"/>
                  <a:pt x="3097797" y="278844"/>
                  <a:pt x="3097797" y="331451"/>
                </a:cubicBezTo>
                <a:cubicBezTo>
                  <a:pt x="3097797" y="384057"/>
                  <a:pt x="3055144" y="426701"/>
                  <a:pt x="3002547" y="426701"/>
                </a:cubicBezTo>
                <a:lnTo>
                  <a:pt x="2907297" y="426701"/>
                </a:lnTo>
                <a:cubicBezTo>
                  <a:pt x="2854690" y="426701"/>
                  <a:pt x="2812047" y="384057"/>
                  <a:pt x="2812047" y="331451"/>
                </a:cubicBezTo>
                <a:cubicBezTo>
                  <a:pt x="2812047" y="278844"/>
                  <a:pt x="2854700" y="236201"/>
                  <a:pt x="2907297" y="236201"/>
                </a:cubicBezTo>
                <a:close/>
                <a:moveTo>
                  <a:pt x="2431047" y="236201"/>
                </a:moveTo>
                <a:lnTo>
                  <a:pt x="2526297" y="236201"/>
                </a:lnTo>
                <a:cubicBezTo>
                  <a:pt x="2578894" y="236201"/>
                  <a:pt x="2621547" y="278844"/>
                  <a:pt x="2621547" y="331451"/>
                </a:cubicBezTo>
                <a:cubicBezTo>
                  <a:pt x="2621547" y="384057"/>
                  <a:pt x="2578894" y="426701"/>
                  <a:pt x="2526297" y="426701"/>
                </a:cubicBezTo>
                <a:lnTo>
                  <a:pt x="2431047" y="426701"/>
                </a:lnTo>
                <a:cubicBezTo>
                  <a:pt x="2378440" y="426701"/>
                  <a:pt x="2335797" y="384057"/>
                  <a:pt x="2335797" y="331451"/>
                </a:cubicBezTo>
                <a:cubicBezTo>
                  <a:pt x="2335797" y="278844"/>
                  <a:pt x="2378450" y="236201"/>
                  <a:pt x="2431047" y="236201"/>
                </a:cubicBezTo>
                <a:close/>
                <a:moveTo>
                  <a:pt x="1954797" y="236201"/>
                </a:moveTo>
                <a:lnTo>
                  <a:pt x="2050047" y="236201"/>
                </a:lnTo>
                <a:cubicBezTo>
                  <a:pt x="2102644" y="236201"/>
                  <a:pt x="2145297" y="278844"/>
                  <a:pt x="2145297" y="331451"/>
                </a:cubicBezTo>
                <a:cubicBezTo>
                  <a:pt x="2145297" y="384057"/>
                  <a:pt x="2102644" y="426701"/>
                  <a:pt x="2050047" y="426701"/>
                </a:cubicBezTo>
                <a:lnTo>
                  <a:pt x="1954797" y="426701"/>
                </a:lnTo>
                <a:cubicBezTo>
                  <a:pt x="1902190" y="426701"/>
                  <a:pt x="1859547" y="384057"/>
                  <a:pt x="1859547" y="331451"/>
                </a:cubicBezTo>
                <a:cubicBezTo>
                  <a:pt x="1859547" y="278844"/>
                  <a:pt x="1902200" y="236201"/>
                  <a:pt x="1954797" y="236201"/>
                </a:cubicBezTo>
                <a:close/>
                <a:moveTo>
                  <a:pt x="1478547" y="236201"/>
                </a:moveTo>
                <a:lnTo>
                  <a:pt x="1573797" y="236201"/>
                </a:lnTo>
                <a:cubicBezTo>
                  <a:pt x="1626394" y="236201"/>
                  <a:pt x="1669047" y="278844"/>
                  <a:pt x="1669047" y="331451"/>
                </a:cubicBezTo>
                <a:cubicBezTo>
                  <a:pt x="1669047" y="384057"/>
                  <a:pt x="1626394" y="426701"/>
                  <a:pt x="1573797" y="426701"/>
                </a:cubicBezTo>
                <a:lnTo>
                  <a:pt x="1478547" y="426701"/>
                </a:lnTo>
                <a:cubicBezTo>
                  <a:pt x="1425940" y="426701"/>
                  <a:pt x="1383297" y="384057"/>
                  <a:pt x="1383297" y="331451"/>
                </a:cubicBezTo>
                <a:cubicBezTo>
                  <a:pt x="1383297" y="278844"/>
                  <a:pt x="1425950" y="236201"/>
                  <a:pt x="1478547" y="236201"/>
                </a:cubicBezTo>
                <a:close/>
                <a:moveTo>
                  <a:pt x="1002297" y="236201"/>
                </a:moveTo>
                <a:lnTo>
                  <a:pt x="1097547" y="236201"/>
                </a:lnTo>
                <a:cubicBezTo>
                  <a:pt x="1150144" y="236201"/>
                  <a:pt x="1192797" y="278844"/>
                  <a:pt x="1192797" y="331451"/>
                </a:cubicBezTo>
                <a:cubicBezTo>
                  <a:pt x="1192797" y="384057"/>
                  <a:pt x="1150144" y="426701"/>
                  <a:pt x="1097547" y="426701"/>
                </a:cubicBezTo>
                <a:lnTo>
                  <a:pt x="1002297" y="426701"/>
                </a:lnTo>
                <a:cubicBezTo>
                  <a:pt x="949700" y="426701"/>
                  <a:pt x="907047" y="384057"/>
                  <a:pt x="907047" y="331451"/>
                </a:cubicBezTo>
                <a:cubicBezTo>
                  <a:pt x="907047" y="278844"/>
                  <a:pt x="949700" y="236201"/>
                  <a:pt x="1002297" y="236201"/>
                </a:cubicBezTo>
                <a:close/>
                <a:moveTo>
                  <a:pt x="4419600" y="190500"/>
                </a:moveTo>
                <a:lnTo>
                  <a:pt x="4419600" y="457200"/>
                </a:lnTo>
                <a:lnTo>
                  <a:pt x="4686300" y="457200"/>
                </a:lnTo>
                <a:lnTo>
                  <a:pt x="4686300" y="190500"/>
                </a:lnTo>
                <a:close/>
                <a:moveTo>
                  <a:pt x="190500" y="190500"/>
                </a:moveTo>
                <a:lnTo>
                  <a:pt x="190500" y="457200"/>
                </a:lnTo>
                <a:lnTo>
                  <a:pt x="457200" y="457200"/>
                </a:lnTo>
                <a:lnTo>
                  <a:pt x="457200" y="190500"/>
                </a:lnTo>
                <a:close/>
                <a:moveTo>
                  <a:pt x="4324350" y="0"/>
                </a:moveTo>
                <a:lnTo>
                  <a:pt x="4781550" y="0"/>
                </a:lnTo>
                <a:cubicBezTo>
                  <a:pt x="4834147" y="0"/>
                  <a:pt x="4876800" y="42643"/>
                  <a:pt x="4876800" y="95250"/>
                </a:cubicBezTo>
                <a:lnTo>
                  <a:pt x="4876800" y="552450"/>
                </a:lnTo>
                <a:cubicBezTo>
                  <a:pt x="4876800" y="605056"/>
                  <a:pt x="4834147" y="647700"/>
                  <a:pt x="4781550" y="647700"/>
                </a:cubicBezTo>
                <a:lnTo>
                  <a:pt x="4324350" y="647700"/>
                </a:lnTo>
                <a:cubicBezTo>
                  <a:pt x="4271753" y="647700"/>
                  <a:pt x="4229100" y="605056"/>
                  <a:pt x="4229100" y="552450"/>
                </a:cubicBezTo>
                <a:lnTo>
                  <a:pt x="4229100" y="95250"/>
                </a:lnTo>
                <a:cubicBezTo>
                  <a:pt x="4229100" y="42643"/>
                  <a:pt x="4271753" y="0"/>
                  <a:pt x="4324350" y="0"/>
                </a:cubicBezTo>
                <a:close/>
                <a:moveTo>
                  <a:pt x="95250" y="0"/>
                </a:moveTo>
                <a:lnTo>
                  <a:pt x="552450" y="0"/>
                </a:lnTo>
                <a:cubicBezTo>
                  <a:pt x="605047" y="0"/>
                  <a:pt x="647700" y="42643"/>
                  <a:pt x="647700" y="95250"/>
                </a:cubicBezTo>
                <a:lnTo>
                  <a:pt x="647700" y="552450"/>
                </a:lnTo>
                <a:cubicBezTo>
                  <a:pt x="647700" y="605056"/>
                  <a:pt x="605047" y="647700"/>
                  <a:pt x="552450" y="647700"/>
                </a:cubicBezTo>
                <a:lnTo>
                  <a:pt x="95250" y="647700"/>
                </a:lnTo>
                <a:cubicBezTo>
                  <a:pt x="42653" y="647700"/>
                  <a:pt x="0" y="605056"/>
                  <a:pt x="0" y="552450"/>
                </a:cubicBezTo>
                <a:lnTo>
                  <a:pt x="0" y="95250"/>
                </a:lnTo>
                <a:cubicBezTo>
                  <a:pt x="0" y="42643"/>
                  <a:pt x="42653" y="0"/>
                  <a:pt x="9525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A028378-E3AA-47F9-AEAC-0C251C216787}"/>
              </a:ext>
            </a:extLst>
          </p:cNvPr>
          <p:cNvGrpSpPr/>
          <p:nvPr/>
        </p:nvGrpSpPr>
        <p:grpSpPr>
          <a:xfrm>
            <a:off x="2228217" y="2140384"/>
            <a:ext cx="309216" cy="308374"/>
            <a:chOff x="4343400" y="1681162"/>
            <a:chExt cx="3505200" cy="3495675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046328-478D-4627-8465-C185037389D9}"/>
                </a:ext>
              </a:extLst>
            </p:cNvPr>
            <p:cNvSpPr/>
            <p:nvPr/>
          </p:nvSpPr>
          <p:spPr>
            <a:xfrm>
              <a:off x="5532025" y="4746593"/>
              <a:ext cx="238125" cy="133350"/>
            </a:xfrm>
            <a:custGeom>
              <a:avLst/>
              <a:gdLst>
                <a:gd name="connsiteX0" fmla="*/ 170307 w 238125"/>
                <a:gd name="connsiteY0" fmla="*/ 0 h 133350"/>
                <a:gd name="connsiteX1" fmla="*/ 68485 w 238125"/>
                <a:gd name="connsiteY1" fmla="*/ 0 h 133350"/>
                <a:gd name="connsiteX2" fmla="*/ 0 w 238125"/>
                <a:gd name="connsiteY2" fmla="*/ 68485 h 133350"/>
                <a:gd name="connsiteX3" fmla="*/ 68485 w 238125"/>
                <a:gd name="connsiteY3" fmla="*/ 136970 h 133350"/>
                <a:gd name="connsiteX4" fmla="*/ 170307 w 238125"/>
                <a:gd name="connsiteY4" fmla="*/ 136970 h 133350"/>
                <a:gd name="connsiteX5" fmla="*/ 238792 w 238125"/>
                <a:gd name="connsiteY5" fmla="*/ 68485 h 133350"/>
                <a:gd name="connsiteX6" fmla="*/ 170307 w 238125"/>
                <a:gd name="connsiteY6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133350">
                  <a:moveTo>
                    <a:pt x="170307" y="0"/>
                  </a:moveTo>
                  <a:lnTo>
                    <a:pt x="68485" y="0"/>
                  </a:lnTo>
                  <a:cubicBezTo>
                    <a:pt x="23527" y="0"/>
                    <a:pt x="0" y="34481"/>
                    <a:pt x="0" y="68485"/>
                  </a:cubicBezTo>
                  <a:cubicBezTo>
                    <a:pt x="0" y="102489"/>
                    <a:pt x="23527" y="136970"/>
                    <a:pt x="68485" y="136970"/>
                  </a:cubicBezTo>
                  <a:lnTo>
                    <a:pt x="170307" y="136970"/>
                  </a:lnTo>
                  <a:cubicBezTo>
                    <a:pt x="215265" y="136970"/>
                    <a:pt x="238792" y="102489"/>
                    <a:pt x="238792" y="68485"/>
                  </a:cubicBezTo>
                  <a:cubicBezTo>
                    <a:pt x="238792" y="34481"/>
                    <a:pt x="215265" y="0"/>
                    <a:pt x="17030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4BEC13-FE2F-43AC-B931-E4556ABF60A0}"/>
                </a:ext>
              </a:extLst>
            </p:cNvPr>
            <p:cNvSpPr/>
            <p:nvPr/>
          </p:nvSpPr>
          <p:spPr>
            <a:xfrm>
              <a:off x="4343354" y="1681162"/>
              <a:ext cx="3505200" cy="3495675"/>
            </a:xfrm>
            <a:custGeom>
              <a:avLst/>
              <a:gdLst>
                <a:gd name="connsiteX0" fmla="*/ 3280361 w 3505200"/>
                <a:gd name="connsiteY0" fmla="*/ 1806226 h 3495675"/>
                <a:gd name="connsiteX1" fmla="*/ 3208257 w 3505200"/>
                <a:gd name="connsiteY1" fmla="*/ 1784985 h 3495675"/>
                <a:gd name="connsiteX2" fmla="*/ 3208257 w 3505200"/>
                <a:gd name="connsiteY2" fmla="*/ 717518 h 3495675"/>
                <a:gd name="connsiteX3" fmla="*/ 3480481 w 3505200"/>
                <a:gd name="connsiteY3" fmla="*/ 364808 h 3495675"/>
                <a:gd name="connsiteX4" fmla="*/ 3255311 w 3505200"/>
                <a:gd name="connsiteY4" fmla="*/ 27813 h 3495675"/>
                <a:gd name="connsiteX5" fmla="*/ 3115769 w 3505200"/>
                <a:gd name="connsiteY5" fmla="*/ 0 h 3495675"/>
                <a:gd name="connsiteX6" fmla="*/ 2857737 w 3505200"/>
                <a:gd name="connsiteY6" fmla="*/ 106871 h 3495675"/>
                <a:gd name="connsiteX7" fmla="*/ 2760963 w 3505200"/>
                <a:gd name="connsiteY7" fmla="*/ 279940 h 3495675"/>
                <a:gd name="connsiteX8" fmla="*/ 1792651 w 3505200"/>
                <a:gd name="connsiteY8" fmla="*/ 304895 h 3495675"/>
                <a:gd name="connsiteX9" fmla="*/ 1575958 w 3505200"/>
                <a:gd name="connsiteY9" fmla="*/ 45530 h 3495675"/>
                <a:gd name="connsiteX10" fmla="*/ 1436416 w 3505200"/>
                <a:gd name="connsiteY10" fmla="*/ 17717 h 3495675"/>
                <a:gd name="connsiteX11" fmla="*/ 1178384 w 3505200"/>
                <a:gd name="connsiteY11" fmla="*/ 124587 h 3495675"/>
                <a:gd name="connsiteX12" fmla="*/ 1099327 w 3505200"/>
                <a:gd name="connsiteY12" fmla="*/ 522161 h 3495675"/>
                <a:gd name="connsiteX13" fmla="*/ 1128664 w 3505200"/>
                <a:gd name="connsiteY13" fmla="*/ 578358 h 3495675"/>
                <a:gd name="connsiteX14" fmla="*/ 577833 w 3505200"/>
                <a:gd name="connsiteY14" fmla="*/ 1101662 h 3495675"/>
                <a:gd name="connsiteX15" fmla="*/ 504490 w 3505200"/>
                <a:gd name="connsiteY15" fmla="*/ 1060609 h 3495675"/>
                <a:gd name="connsiteX16" fmla="*/ 364949 w 3505200"/>
                <a:gd name="connsiteY16" fmla="*/ 1032796 h 3495675"/>
                <a:gd name="connsiteX17" fmla="*/ 107012 w 3505200"/>
                <a:gd name="connsiteY17" fmla="*/ 1139666 h 3495675"/>
                <a:gd name="connsiteX18" fmla="*/ 27955 w 3505200"/>
                <a:gd name="connsiteY18" fmla="*/ 1537145 h 3495675"/>
                <a:gd name="connsiteX19" fmla="*/ 296179 w 3505200"/>
                <a:gd name="connsiteY19" fmla="*/ 1755743 h 3495675"/>
                <a:gd name="connsiteX20" fmla="*/ 296179 w 3505200"/>
                <a:gd name="connsiteY20" fmla="*/ 2775204 h 3495675"/>
                <a:gd name="connsiteX21" fmla="*/ 107012 w 3505200"/>
                <a:gd name="connsiteY21" fmla="*/ 2875312 h 3495675"/>
                <a:gd name="connsiteX22" fmla="*/ 27955 w 3505200"/>
                <a:gd name="connsiteY22" fmla="*/ 3272790 h 3495675"/>
                <a:gd name="connsiteX23" fmla="*/ 364949 w 3505200"/>
                <a:gd name="connsiteY23" fmla="*/ 3497961 h 3495675"/>
                <a:gd name="connsiteX24" fmla="*/ 722994 w 3505200"/>
                <a:gd name="connsiteY24" fmla="*/ 3202400 h 3495675"/>
                <a:gd name="connsiteX25" fmla="*/ 1011411 w 3505200"/>
                <a:gd name="connsiteY25" fmla="*/ 3202400 h 3495675"/>
                <a:gd name="connsiteX26" fmla="*/ 1079896 w 3505200"/>
                <a:gd name="connsiteY26" fmla="*/ 3133916 h 3495675"/>
                <a:gd name="connsiteX27" fmla="*/ 1011411 w 3505200"/>
                <a:gd name="connsiteY27" fmla="*/ 3065431 h 3495675"/>
                <a:gd name="connsiteX28" fmla="*/ 723280 w 3505200"/>
                <a:gd name="connsiteY28" fmla="*/ 3065431 h 3495675"/>
                <a:gd name="connsiteX29" fmla="*/ 671464 w 3505200"/>
                <a:gd name="connsiteY29" fmla="*/ 2935891 h 3495675"/>
                <a:gd name="connsiteX30" fmla="*/ 1218008 w 3505200"/>
                <a:gd name="connsiteY30" fmla="*/ 2435733 h 3495675"/>
                <a:gd name="connsiteX31" fmla="*/ 1435464 w 3505200"/>
                <a:gd name="connsiteY31" fmla="*/ 2507933 h 3495675"/>
                <a:gd name="connsiteX32" fmla="*/ 1793604 w 3505200"/>
                <a:gd name="connsiteY32" fmla="*/ 2211610 h 3495675"/>
                <a:gd name="connsiteX33" fmla="*/ 2100785 w 3505200"/>
                <a:gd name="connsiteY33" fmla="*/ 2211610 h 3495675"/>
                <a:gd name="connsiteX34" fmla="*/ 2100785 w 3505200"/>
                <a:gd name="connsiteY34" fmla="*/ 2775109 h 3495675"/>
                <a:gd name="connsiteX35" fmla="*/ 1911523 w 3505200"/>
                <a:gd name="connsiteY35" fmla="*/ 2875216 h 3495675"/>
                <a:gd name="connsiteX36" fmla="*/ 1811225 w 3505200"/>
                <a:gd name="connsiteY36" fmla="*/ 3065336 h 3495675"/>
                <a:gd name="connsiteX37" fmla="*/ 1604533 w 3505200"/>
                <a:gd name="connsiteY37" fmla="*/ 3065336 h 3495675"/>
                <a:gd name="connsiteX38" fmla="*/ 1536048 w 3505200"/>
                <a:gd name="connsiteY38" fmla="*/ 3133820 h 3495675"/>
                <a:gd name="connsiteX39" fmla="*/ 1604533 w 3505200"/>
                <a:gd name="connsiteY39" fmla="*/ 3202305 h 3495675"/>
                <a:gd name="connsiteX40" fmla="*/ 1811511 w 3505200"/>
                <a:gd name="connsiteY40" fmla="*/ 3202305 h 3495675"/>
                <a:gd name="connsiteX41" fmla="*/ 1832466 w 3505200"/>
                <a:gd name="connsiteY41" fmla="*/ 3272790 h 3495675"/>
                <a:gd name="connsiteX42" fmla="*/ 2169365 w 3505200"/>
                <a:gd name="connsiteY42" fmla="*/ 3497866 h 3495675"/>
                <a:gd name="connsiteX43" fmla="*/ 2169460 w 3505200"/>
                <a:gd name="connsiteY43" fmla="*/ 3497866 h 3495675"/>
                <a:gd name="connsiteX44" fmla="*/ 2534173 w 3505200"/>
                <a:gd name="connsiteY44" fmla="*/ 3133154 h 3495675"/>
                <a:gd name="connsiteX45" fmla="*/ 2467403 w 3505200"/>
                <a:gd name="connsiteY45" fmla="*/ 2922841 h 3495675"/>
                <a:gd name="connsiteX46" fmla="*/ 2932508 w 3505200"/>
                <a:gd name="connsiteY46" fmla="*/ 2442591 h 3495675"/>
                <a:gd name="connsiteX47" fmla="*/ 3140630 w 3505200"/>
                <a:gd name="connsiteY47" fmla="*/ 2507933 h 3495675"/>
                <a:gd name="connsiteX48" fmla="*/ 3505342 w 3505200"/>
                <a:gd name="connsiteY48" fmla="*/ 2143220 h 3495675"/>
                <a:gd name="connsiteX49" fmla="*/ 3280361 w 3505200"/>
                <a:gd name="connsiteY49" fmla="*/ 1806226 h 3495675"/>
                <a:gd name="connsiteX50" fmla="*/ 3227974 w 3505200"/>
                <a:gd name="connsiteY50" fmla="*/ 2353723 h 3495675"/>
                <a:gd name="connsiteX51" fmla="*/ 3140915 w 3505200"/>
                <a:gd name="connsiteY51" fmla="*/ 2371058 h 3495675"/>
                <a:gd name="connsiteX52" fmla="*/ 2979752 w 3505200"/>
                <a:gd name="connsiteY52" fmla="*/ 2304383 h 3495675"/>
                <a:gd name="connsiteX53" fmla="*/ 2913268 w 3505200"/>
                <a:gd name="connsiteY53" fmla="*/ 2150936 h 3495675"/>
                <a:gd name="connsiteX54" fmla="*/ 2913172 w 3505200"/>
                <a:gd name="connsiteY54" fmla="*/ 2135029 h 3495675"/>
                <a:gd name="connsiteX55" fmla="*/ 2930318 w 3505200"/>
                <a:gd name="connsiteY55" fmla="*/ 2056067 h 3495675"/>
                <a:gd name="connsiteX56" fmla="*/ 3140725 w 3505200"/>
                <a:gd name="connsiteY56" fmla="*/ 1915382 h 3495675"/>
                <a:gd name="connsiteX57" fmla="*/ 3368563 w 3505200"/>
                <a:gd name="connsiteY57" fmla="*/ 2143220 h 3495675"/>
                <a:gd name="connsiteX58" fmla="*/ 3227974 w 3505200"/>
                <a:gd name="connsiteY58" fmla="*/ 2353723 h 3495675"/>
                <a:gd name="connsiteX59" fmla="*/ 2256710 w 3505200"/>
                <a:gd name="connsiteY59" fmla="*/ 3343656 h 3495675"/>
                <a:gd name="connsiteX60" fmla="*/ 2169651 w 3505200"/>
                <a:gd name="connsiteY60" fmla="*/ 3360991 h 3495675"/>
                <a:gd name="connsiteX61" fmla="*/ 2008488 w 3505200"/>
                <a:gd name="connsiteY61" fmla="*/ 3294316 h 3495675"/>
                <a:gd name="connsiteX62" fmla="*/ 1959148 w 3505200"/>
                <a:gd name="connsiteY62" fmla="*/ 3046000 h 3495675"/>
                <a:gd name="connsiteX63" fmla="*/ 2169556 w 3505200"/>
                <a:gd name="connsiteY63" fmla="*/ 2905411 h 3495675"/>
                <a:gd name="connsiteX64" fmla="*/ 2169556 w 3505200"/>
                <a:gd name="connsiteY64" fmla="*/ 2886361 h 3495675"/>
                <a:gd name="connsiteX65" fmla="*/ 2169556 w 3505200"/>
                <a:gd name="connsiteY65" fmla="*/ 2886361 h 3495675"/>
                <a:gd name="connsiteX66" fmla="*/ 2169651 w 3505200"/>
                <a:gd name="connsiteY66" fmla="*/ 2905411 h 3495675"/>
                <a:gd name="connsiteX67" fmla="*/ 2397394 w 3505200"/>
                <a:gd name="connsiteY67" fmla="*/ 3133154 h 3495675"/>
                <a:gd name="connsiteX68" fmla="*/ 2256710 w 3505200"/>
                <a:gd name="connsiteY68" fmla="*/ 3343656 h 3495675"/>
                <a:gd name="connsiteX69" fmla="*/ 1522618 w 3505200"/>
                <a:gd name="connsiteY69" fmla="*/ 2353723 h 3495675"/>
                <a:gd name="connsiteX70" fmla="*/ 1435464 w 3505200"/>
                <a:gd name="connsiteY70" fmla="*/ 2371058 h 3495675"/>
                <a:gd name="connsiteX71" fmla="*/ 1274301 w 3505200"/>
                <a:gd name="connsiteY71" fmla="*/ 2304383 h 3495675"/>
                <a:gd name="connsiteX72" fmla="*/ 1224962 w 3505200"/>
                <a:gd name="connsiteY72" fmla="*/ 2056162 h 3495675"/>
                <a:gd name="connsiteX73" fmla="*/ 1435369 w 3505200"/>
                <a:gd name="connsiteY73" fmla="*/ 1915573 h 3495675"/>
                <a:gd name="connsiteX74" fmla="*/ 1663207 w 3505200"/>
                <a:gd name="connsiteY74" fmla="*/ 2143411 h 3495675"/>
                <a:gd name="connsiteX75" fmla="*/ 1522618 w 3505200"/>
                <a:gd name="connsiteY75" fmla="*/ 2353723 h 3495675"/>
                <a:gd name="connsiteX76" fmla="*/ 452103 w 3505200"/>
                <a:gd name="connsiteY76" fmla="*/ 3343656 h 3495675"/>
                <a:gd name="connsiteX77" fmla="*/ 364949 w 3505200"/>
                <a:gd name="connsiteY77" fmla="*/ 3360991 h 3495675"/>
                <a:gd name="connsiteX78" fmla="*/ 203881 w 3505200"/>
                <a:gd name="connsiteY78" fmla="*/ 3294221 h 3495675"/>
                <a:gd name="connsiteX79" fmla="*/ 154447 w 3505200"/>
                <a:gd name="connsiteY79" fmla="*/ 3046000 h 3495675"/>
                <a:gd name="connsiteX80" fmla="*/ 364949 w 3505200"/>
                <a:gd name="connsiteY80" fmla="*/ 2905411 h 3495675"/>
                <a:gd name="connsiteX81" fmla="*/ 592787 w 3505200"/>
                <a:gd name="connsiteY81" fmla="*/ 3133154 h 3495675"/>
                <a:gd name="connsiteX82" fmla="*/ 452103 w 3505200"/>
                <a:gd name="connsiteY82" fmla="*/ 3343656 h 3495675"/>
                <a:gd name="connsiteX83" fmla="*/ 154542 w 3505200"/>
                <a:gd name="connsiteY83" fmla="*/ 1310450 h 3495675"/>
                <a:gd name="connsiteX84" fmla="*/ 355900 w 3505200"/>
                <a:gd name="connsiteY84" fmla="*/ 1170051 h 3495675"/>
                <a:gd name="connsiteX85" fmla="*/ 365044 w 3505200"/>
                <a:gd name="connsiteY85" fmla="*/ 1170051 h 3495675"/>
                <a:gd name="connsiteX86" fmla="*/ 523636 w 3505200"/>
                <a:gd name="connsiteY86" fmla="*/ 1234535 h 3495675"/>
                <a:gd name="connsiteX87" fmla="*/ 537352 w 3505200"/>
                <a:gd name="connsiteY87" fmla="*/ 1249109 h 3495675"/>
                <a:gd name="connsiteX88" fmla="*/ 592882 w 3505200"/>
                <a:gd name="connsiteY88" fmla="*/ 1397699 h 3495675"/>
                <a:gd name="connsiteX89" fmla="*/ 452198 w 3505200"/>
                <a:gd name="connsiteY89" fmla="*/ 1608106 h 3495675"/>
                <a:gd name="connsiteX90" fmla="*/ 365140 w 3505200"/>
                <a:gd name="connsiteY90" fmla="*/ 1625441 h 3495675"/>
                <a:gd name="connsiteX91" fmla="*/ 204072 w 3505200"/>
                <a:gd name="connsiteY91" fmla="*/ 1558671 h 3495675"/>
                <a:gd name="connsiteX92" fmla="*/ 154542 w 3505200"/>
                <a:gd name="connsiteY92" fmla="*/ 1310450 h 3495675"/>
                <a:gd name="connsiteX93" fmla="*/ 1226009 w 3505200"/>
                <a:gd name="connsiteY93" fmla="*/ 295370 h 3495675"/>
                <a:gd name="connsiteX94" fmla="*/ 1436416 w 3505200"/>
                <a:gd name="connsiteY94" fmla="*/ 154781 h 3495675"/>
                <a:gd name="connsiteX95" fmla="*/ 1436416 w 3505200"/>
                <a:gd name="connsiteY95" fmla="*/ 135731 h 3495675"/>
                <a:gd name="connsiteX96" fmla="*/ 1436416 w 3505200"/>
                <a:gd name="connsiteY96" fmla="*/ 135731 h 3495675"/>
                <a:gd name="connsiteX97" fmla="*/ 1436512 w 3505200"/>
                <a:gd name="connsiteY97" fmla="*/ 154781 h 3495675"/>
                <a:gd name="connsiteX98" fmla="*/ 1663683 w 3505200"/>
                <a:gd name="connsiteY98" fmla="*/ 366046 h 3495675"/>
                <a:gd name="connsiteX99" fmla="*/ 1664159 w 3505200"/>
                <a:gd name="connsiteY99" fmla="*/ 387287 h 3495675"/>
                <a:gd name="connsiteX100" fmla="*/ 1523666 w 3505200"/>
                <a:gd name="connsiteY100" fmla="*/ 593122 h 3495675"/>
                <a:gd name="connsiteX101" fmla="*/ 1436512 w 3505200"/>
                <a:gd name="connsiteY101" fmla="*/ 610457 h 3495675"/>
                <a:gd name="connsiteX102" fmla="*/ 1275158 w 3505200"/>
                <a:gd name="connsiteY102" fmla="*/ 543592 h 3495675"/>
                <a:gd name="connsiteX103" fmla="*/ 1274777 w 3505200"/>
                <a:gd name="connsiteY103" fmla="*/ 543211 h 3495675"/>
                <a:gd name="connsiteX104" fmla="*/ 1266967 w 3505200"/>
                <a:gd name="connsiteY104" fmla="*/ 534734 h 3495675"/>
                <a:gd name="connsiteX105" fmla="*/ 1226009 w 3505200"/>
                <a:gd name="connsiteY105" fmla="*/ 295370 h 3495675"/>
                <a:gd name="connsiteX106" fmla="*/ 2754772 w 3505200"/>
                <a:gd name="connsiteY106" fmla="*/ 417100 h 3495675"/>
                <a:gd name="connsiteX107" fmla="*/ 2778775 w 3505200"/>
                <a:gd name="connsiteY107" fmla="*/ 504349 h 3495675"/>
                <a:gd name="connsiteX108" fmla="*/ 2823161 w 3505200"/>
                <a:gd name="connsiteY108" fmla="*/ 582454 h 3495675"/>
                <a:gd name="connsiteX109" fmla="*/ 2360913 w 3505200"/>
                <a:gd name="connsiteY109" fmla="*/ 1087184 h 3495675"/>
                <a:gd name="connsiteX110" fmla="*/ 2309192 w 3505200"/>
                <a:gd name="connsiteY110" fmla="*/ 1060609 h 3495675"/>
                <a:gd name="connsiteX111" fmla="*/ 2169651 w 3505200"/>
                <a:gd name="connsiteY111" fmla="*/ 1032796 h 3495675"/>
                <a:gd name="connsiteX112" fmla="*/ 1911619 w 3505200"/>
                <a:gd name="connsiteY112" fmla="*/ 1139666 h 3495675"/>
                <a:gd name="connsiteX113" fmla="*/ 1811511 w 3505200"/>
                <a:gd name="connsiteY113" fmla="*/ 1328833 h 3495675"/>
                <a:gd name="connsiteX114" fmla="*/ 1503949 w 3505200"/>
                <a:gd name="connsiteY114" fmla="*/ 1328833 h 3495675"/>
                <a:gd name="connsiteX115" fmla="*/ 1503949 w 3505200"/>
                <a:gd name="connsiteY115" fmla="*/ 740950 h 3495675"/>
                <a:gd name="connsiteX116" fmla="*/ 1796366 w 3505200"/>
                <a:gd name="connsiteY116" fmla="*/ 441770 h 3495675"/>
                <a:gd name="connsiteX117" fmla="*/ 2754772 w 3505200"/>
                <a:gd name="connsiteY117" fmla="*/ 417100 h 3495675"/>
                <a:gd name="connsiteX118" fmla="*/ 2889550 w 3505200"/>
                <a:gd name="connsiteY118" fmla="*/ 338519 h 3495675"/>
                <a:gd name="connsiteX119" fmla="*/ 2905267 w 3505200"/>
                <a:gd name="connsiteY119" fmla="*/ 277654 h 3495675"/>
                <a:gd name="connsiteX120" fmla="*/ 3115674 w 3505200"/>
                <a:gd name="connsiteY120" fmla="*/ 137065 h 3495675"/>
                <a:gd name="connsiteX121" fmla="*/ 3343512 w 3505200"/>
                <a:gd name="connsiteY121" fmla="*/ 364808 h 3495675"/>
                <a:gd name="connsiteX122" fmla="*/ 3202923 w 3505200"/>
                <a:gd name="connsiteY122" fmla="*/ 575215 h 3495675"/>
                <a:gd name="connsiteX123" fmla="*/ 3141011 w 3505200"/>
                <a:gd name="connsiteY123" fmla="*/ 591122 h 3495675"/>
                <a:gd name="connsiteX124" fmla="*/ 3139772 w 3505200"/>
                <a:gd name="connsiteY124" fmla="*/ 591122 h 3495675"/>
                <a:gd name="connsiteX125" fmla="*/ 3127295 w 3505200"/>
                <a:gd name="connsiteY125" fmla="*/ 592169 h 3495675"/>
                <a:gd name="connsiteX126" fmla="*/ 3115674 w 3505200"/>
                <a:gd name="connsiteY126" fmla="*/ 592455 h 3495675"/>
                <a:gd name="connsiteX127" fmla="*/ 2954606 w 3505200"/>
                <a:gd name="connsiteY127" fmla="*/ 525875 h 3495675"/>
                <a:gd name="connsiteX128" fmla="*/ 2887931 w 3505200"/>
                <a:gd name="connsiteY128" fmla="*/ 364141 h 3495675"/>
                <a:gd name="connsiteX129" fmla="*/ 2889550 w 3505200"/>
                <a:gd name="connsiteY129" fmla="*/ 338519 h 3495675"/>
                <a:gd name="connsiteX130" fmla="*/ 1959148 w 3505200"/>
                <a:gd name="connsiteY130" fmla="*/ 1310354 h 3495675"/>
                <a:gd name="connsiteX131" fmla="*/ 2160507 w 3505200"/>
                <a:gd name="connsiteY131" fmla="*/ 1169956 h 3495675"/>
                <a:gd name="connsiteX132" fmla="*/ 2169651 w 3505200"/>
                <a:gd name="connsiteY132" fmla="*/ 1169956 h 3495675"/>
                <a:gd name="connsiteX133" fmla="*/ 2397394 w 3505200"/>
                <a:gd name="connsiteY133" fmla="*/ 1397508 h 3495675"/>
                <a:gd name="connsiteX134" fmla="*/ 2256710 w 3505200"/>
                <a:gd name="connsiteY134" fmla="*/ 1607915 h 3495675"/>
                <a:gd name="connsiteX135" fmla="*/ 2169651 w 3505200"/>
                <a:gd name="connsiteY135" fmla="*/ 1625251 h 3495675"/>
                <a:gd name="connsiteX136" fmla="*/ 2008488 w 3505200"/>
                <a:gd name="connsiteY136" fmla="*/ 1558481 h 3495675"/>
                <a:gd name="connsiteX137" fmla="*/ 1959148 w 3505200"/>
                <a:gd name="connsiteY137" fmla="*/ 1310354 h 3495675"/>
                <a:gd name="connsiteX138" fmla="*/ 1366979 w 3505200"/>
                <a:gd name="connsiteY138" fmla="*/ 740569 h 3495675"/>
                <a:gd name="connsiteX139" fmla="*/ 1366979 w 3505200"/>
                <a:gd name="connsiteY139" fmla="*/ 1328833 h 3495675"/>
                <a:gd name="connsiteX140" fmla="*/ 723089 w 3505200"/>
                <a:gd name="connsiteY140" fmla="*/ 1328833 h 3495675"/>
                <a:gd name="connsiteX141" fmla="*/ 672035 w 3505200"/>
                <a:gd name="connsiteY141" fmla="*/ 1201103 h 3495675"/>
                <a:gd name="connsiteX142" fmla="*/ 1222771 w 3505200"/>
                <a:gd name="connsiteY142" fmla="*/ 677990 h 3495675"/>
                <a:gd name="connsiteX143" fmla="*/ 1366979 w 3505200"/>
                <a:gd name="connsiteY143" fmla="*/ 740569 h 3495675"/>
                <a:gd name="connsiteX144" fmla="*/ 2309097 w 3505200"/>
                <a:gd name="connsiteY144" fmla="*/ 2796254 h 3495675"/>
                <a:gd name="connsiteX145" fmla="*/ 2237755 w 3505200"/>
                <a:gd name="connsiteY145" fmla="*/ 2775109 h 3495675"/>
                <a:gd name="connsiteX146" fmla="*/ 2237755 w 3505200"/>
                <a:gd name="connsiteY146" fmla="*/ 2211705 h 3495675"/>
                <a:gd name="connsiteX147" fmla="*/ 2782680 w 3505200"/>
                <a:gd name="connsiteY147" fmla="*/ 2211705 h 3495675"/>
                <a:gd name="connsiteX148" fmla="*/ 2803825 w 3505200"/>
                <a:gd name="connsiteY148" fmla="*/ 2282762 h 3495675"/>
                <a:gd name="connsiteX149" fmla="*/ 2836782 w 3505200"/>
                <a:gd name="connsiteY149" fmla="*/ 2344579 h 3495675"/>
                <a:gd name="connsiteX150" fmla="*/ 2368628 w 3505200"/>
                <a:gd name="connsiteY150" fmla="*/ 2827687 h 3495675"/>
                <a:gd name="connsiteX151" fmla="*/ 2309097 w 3505200"/>
                <a:gd name="connsiteY151" fmla="*/ 2796254 h 3495675"/>
                <a:gd name="connsiteX152" fmla="*/ 2237755 w 3505200"/>
                <a:gd name="connsiteY152" fmla="*/ 2074736 h 3495675"/>
                <a:gd name="connsiteX153" fmla="*/ 2237755 w 3505200"/>
                <a:gd name="connsiteY153" fmla="*/ 1755839 h 3495675"/>
                <a:gd name="connsiteX154" fmla="*/ 2534268 w 3505200"/>
                <a:gd name="connsiteY154" fmla="*/ 1397603 h 3495675"/>
                <a:gd name="connsiteX155" fmla="*/ 2461783 w 3505200"/>
                <a:gd name="connsiteY155" fmla="*/ 1179767 h 3495675"/>
                <a:gd name="connsiteX156" fmla="*/ 2924031 w 3505200"/>
                <a:gd name="connsiteY156" fmla="*/ 674942 h 3495675"/>
                <a:gd name="connsiteX157" fmla="*/ 3071288 w 3505200"/>
                <a:gd name="connsiteY157" fmla="*/ 726758 h 3495675"/>
                <a:gd name="connsiteX158" fmla="*/ 3071288 w 3505200"/>
                <a:gd name="connsiteY158" fmla="*/ 1785366 h 3495675"/>
                <a:gd name="connsiteX159" fmla="*/ 2882883 w 3505200"/>
                <a:gd name="connsiteY159" fmla="*/ 1885283 h 3495675"/>
                <a:gd name="connsiteX160" fmla="*/ 2782680 w 3505200"/>
                <a:gd name="connsiteY160" fmla="*/ 2074736 h 3495675"/>
                <a:gd name="connsiteX161" fmla="*/ 2237755 w 3505200"/>
                <a:gd name="connsiteY161" fmla="*/ 2074736 h 3495675"/>
                <a:gd name="connsiteX162" fmla="*/ 504586 w 3505200"/>
                <a:gd name="connsiteY162" fmla="*/ 2796254 h 3495675"/>
                <a:gd name="connsiteX163" fmla="*/ 433243 w 3505200"/>
                <a:gd name="connsiteY163" fmla="*/ 2775109 h 3495675"/>
                <a:gd name="connsiteX164" fmla="*/ 433243 w 3505200"/>
                <a:gd name="connsiteY164" fmla="*/ 1755839 h 3495675"/>
                <a:gd name="connsiteX165" fmla="*/ 723280 w 3505200"/>
                <a:gd name="connsiteY165" fmla="*/ 1465802 h 3495675"/>
                <a:gd name="connsiteX166" fmla="*/ 1367074 w 3505200"/>
                <a:gd name="connsiteY166" fmla="*/ 1465802 h 3495675"/>
                <a:gd name="connsiteX167" fmla="*/ 1367074 w 3505200"/>
                <a:gd name="connsiteY167" fmla="*/ 1785176 h 3495675"/>
                <a:gd name="connsiteX168" fmla="*/ 1177622 w 3505200"/>
                <a:gd name="connsiteY168" fmla="*/ 1885379 h 3495675"/>
                <a:gd name="connsiteX169" fmla="*/ 1098565 w 3505200"/>
                <a:gd name="connsiteY169" fmla="*/ 2282857 h 3495675"/>
                <a:gd name="connsiteX170" fmla="*/ 1125425 w 3505200"/>
                <a:gd name="connsiteY170" fmla="*/ 2334959 h 3495675"/>
                <a:gd name="connsiteX171" fmla="*/ 576976 w 3505200"/>
                <a:gd name="connsiteY171" fmla="*/ 2836640 h 3495675"/>
                <a:gd name="connsiteX172" fmla="*/ 504586 w 3505200"/>
                <a:gd name="connsiteY172" fmla="*/ 2796254 h 3495675"/>
                <a:gd name="connsiteX173" fmla="*/ 1503949 w 3505200"/>
                <a:gd name="connsiteY173" fmla="*/ 1785176 h 3495675"/>
                <a:gd name="connsiteX174" fmla="*/ 1503949 w 3505200"/>
                <a:gd name="connsiteY174" fmla="*/ 1465802 h 3495675"/>
                <a:gd name="connsiteX175" fmla="*/ 1811416 w 3505200"/>
                <a:gd name="connsiteY175" fmla="*/ 1465802 h 3495675"/>
                <a:gd name="connsiteX176" fmla="*/ 1832561 w 3505200"/>
                <a:gd name="connsiteY176" fmla="*/ 1537145 h 3495675"/>
                <a:gd name="connsiteX177" fmla="*/ 2100785 w 3505200"/>
                <a:gd name="connsiteY177" fmla="*/ 1755648 h 3495675"/>
                <a:gd name="connsiteX178" fmla="*/ 2100785 w 3505200"/>
                <a:gd name="connsiteY178" fmla="*/ 2074640 h 3495675"/>
                <a:gd name="connsiteX179" fmla="*/ 1793604 w 3505200"/>
                <a:gd name="connsiteY179" fmla="*/ 2074640 h 3495675"/>
                <a:gd name="connsiteX180" fmla="*/ 1575005 w 3505200"/>
                <a:gd name="connsiteY180" fmla="*/ 1806131 h 3495675"/>
                <a:gd name="connsiteX181" fmla="*/ 1503949 w 3505200"/>
                <a:gd name="connsiteY181" fmla="*/ 1785176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505200" h="3495675">
                  <a:moveTo>
                    <a:pt x="3280361" y="1806226"/>
                  </a:moveTo>
                  <a:cubicBezTo>
                    <a:pt x="3257501" y="1796701"/>
                    <a:pt x="3233308" y="1789557"/>
                    <a:pt x="3208257" y="1784985"/>
                  </a:cubicBezTo>
                  <a:lnTo>
                    <a:pt x="3208257" y="717518"/>
                  </a:lnTo>
                  <a:cubicBezTo>
                    <a:pt x="3366753" y="675894"/>
                    <a:pt x="3480291" y="529971"/>
                    <a:pt x="3480481" y="364808"/>
                  </a:cubicBezTo>
                  <a:cubicBezTo>
                    <a:pt x="3480481" y="216789"/>
                    <a:pt x="3392089" y="84487"/>
                    <a:pt x="3255311" y="27813"/>
                  </a:cubicBezTo>
                  <a:cubicBezTo>
                    <a:pt x="3210829" y="9335"/>
                    <a:pt x="3163871" y="0"/>
                    <a:pt x="3115769" y="0"/>
                  </a:cubicBezTo>
                  <a:cubicBezTo>
                    <a:pt x="3018329" y="0"/>
                    <a:pt x="2926698" y="37910"/>
                    <a:pt x="2857737" y="106871"/>
                  </a:cubicBezTo>
                  <a:cubicBezTo>
                    <a:pt x="2809922" y="154686"/>
                    <a:pt x="2776584" y="214313"/>
                    <a:pt x="2760963" y="279940"/>
                  </a:cubicBezTo>
                  <a:lnTo>
                    <a:pt x="1792651" y="304895"/>
                  </a:lnTo>
                  <a:cubicBezTo>
                    <a:pt x="1767315" y="187833"/>
                    <a:pt x="1687305" y="91631"/>
                    <a:pt x="1575958" y="45530"/>
                  </a:cubicBezTo>
                  <a:cubicBezTo>
                    <a:pt x="1531476" y="27051"/>
                    <a:pt x="1484518" y="17717"/>
                    <a:pt x="1436416" y="17717"/>
                  </a:cubicBezTo>
                  <a:cubicBezTo>
                    <a:pt x="1338976" y="17717"/>
                    <a:pt x="1247345" y="55626"/>
                    <a:pt x="1178384" y="124587"/>
                  </a:cubicBezTo>
                  <a:cubicBezTo>
                    <a:pt x="1073704" y="229267"/>
                    <a:pt x="1042653" y="385382"/>
                    <a:pt x="1099327" y="522161"/>
                  </a:cubicBezTo>
                  <a:cubicBezTo>
                    <a:pt x="1107423" y="541592"/>
                    <a:pt x="1117234" y="560451"/>
                    <a:pt x="1128664" y="578358"/>
                  </a:cubicBezTo>
                  <a:lnTo>
                    <a:pt x="577833" y="1101662"/>
                  </a:lnTo>
                  <a:cubicBezTo>
                    <a:pt x="554782" y="1084993"/>
                    <a:pt x="530208" y="1071277"/>
                    <a:pt x="504490" y="1060609"/>
                  </a:cubicBezTo>
                  <a:cubicBezTo>
                    <a:pt x="460009" y="1042130"/>
                    <a:pt x="413050" y="1032796"/>
                    <a:pt x="364949" y="1032796"/>
                  </a:cubicBezTo>
                  <a:cubicBezTo>
                    <a:pt x="267508" y="1032796"/>
                    <a:pt x="175878" y="1070705"/>
                    <a:pt x="107012" y="1139666"/>
                  </a:cubicBezTo>
                  <a:cubicBezTo>
                    <a:pt x="2332" y="1244346"/>
                    <a:pt x="-28719" y="1400366"/>
                    <a:pt x="27955" y="1537145"/>
                  </a:cubicBezTo>
                  <a:cubicBezTo>
                    <a:pt x="74818" y="1650206"/>
                    <a:pt x="176640" y="1732693"/>
                    <a:pt x="296179" y="1755743"/>
                  </a:cubicBezTo>
                  <a:lnTo>
                    <a:pt x="296179" y="2775204"/>
                  </a:lnTo>
                  <a:cubicBezTo>
                    <a:pt x="224074" y="2788920"/>
                    <a:pt x="158923" y="2823305"/>
                    <a:pt x="107012" y="2875312"/>
                  </a:cubicBezTo>
                  <a:cubicBezTo>
                    <a:pt x="2332" y="2979991"/>
                    <a:pt x="-28719" y="3136106"/>
                    <a:pt x="27955" y="3272790"/>
                  </a:cubicBezTo>
                  <a:cubicBezTo>
                    <a:pt x="84628" y="3409569"/>
                    <a:pt x="216931" y="3497961"/>
                    <a:pt x="364949" y="3497961"/>
                  </a:cubicBezTo>
                  <a:cubicBezTo>
                    <a:pt x="539161" y="3497866"/>
                    <a:pt x="690228" y="3371850"/>
                    <a:pt x="722994" y="3202400"/>
                  </a:cubicBezTo>
                  <a:lnTo>
                    <a:pt x="1011411" y="3202400"/>
                  </a:lnTo>
                  <a:cubicBezTo>
                    <a:pt x="1056369" y="3202400"/>
                    <a:pt x="1079896" y="3167920"/>
                    <a:pt x="1079896" y="3133916"/>
                  </a:cubicBezTo>
                  <a:cubicBezTo>
                    <a:pt x="1079896" y="3099911"/>
                    <a:pt x="1056369" y="3065431"/>
                    <a:pt x="1011411" y="3065431"/>
                  </a:cubicBezTo>
                  <a:lnTo>
                    <a:pt x="723280" y="3065431"/>
                  </a:lnTo>
                  <a:cubicBezTo>
                    <a:pt x="714517" y="3019616"/>
                    <a:pt x="696895" y="2975420"/>
                    <a:pt x="671464" y="2935891"/>
                  </a:cubicBezTo>
                  <a:lnTo>
                    <a:pt x="1218008" y="2435733"/>
                  </a:lnTo>
                  <a:cubicBezTo>
                    <a:pt x="1280778" y="2482406"/>
                    <a:pt x="1357359" y="2507933"/>
                    <a:pt x="1435464" y="2507933"/>
                  </a:cubicBezTo>
                  <a:cubicBezTo>
                    <a:pt x="1610057" y="2507742"/>
                    <a:pt x="1761124" y="2381536"/>
                    <a:pt x="1793604" y="2211610"/>
                  </a:cubicBezTo>
                  <a:lnTo>
                    <a:pt x="2100785" y="2211610"/>
                  </a:lnTo>
                  <a:lnTo>
                    <a:pt x="2100785" y="2775109"/>
                  </a:lnTo>
                  <a:cubicBezTo>
                    <a:pt x="2028681" y="2788825"/>
                    <a:pt x="1963530" y="2823305"/>
                    <a:pt x="1911523" y="2875216"/>
                  </a:cubicBezTo>
                  <a:cubicBezTo>
                    <a:pt x="1859326" y="2927414"/>
                    <a:pt x="1824846" y="2992850"/>
                    <a:pt x="1811225" y="3065336"/>
                  </a:cubicBezTo>
                  <a:lnTo>
                    <a:pt x="1604533" y="3065336"/>
                  </a:lnTo>
                  <a:cubicBezTo>
                    <a:pt x="1559575" y="3065336"/>
                    <a:pt x="1536048" y="3099816"/>
                    <a:pt x="1536048" y="3133820"/>
                  </a:cubicBezTo>
                  <a:cubicBezTo>
                    <a:pt x="1536048" y="3167824"/>
                    <a:pt x="1559575" y="3202305"/>
                    <a:pt x="1604533" y="3202305"/>
                  </a:cubicBezTo>
                  <a:lnTo>
                    <a:pt x="1811511" y="3202305"/>
                  </a:lnTo>
                  <a:cubicBezTo>
                    <a:pt x="1816178" y="3226784"/>
                    <a:pt x="1823227" y="3250406"/>
                    <a:pt x="1832466" y="3272790"/>
                  </a:cubicBezTo>
                  <a:cubicBezTo>
                    <a:pt x="1889140" y="3409569"/>
                    <a:pt x="2021442" y="3497866"/>
                    <a:pt x="2169365" y="3497866"/>
                  </a:cubicBezTo>
                  <a:lnTo>
                    <a:pt x="2169460" y="3497866"/>
                  </a:lnTo>
                  <a:cubicBezTo>
                    <a:pt x="2370343" y="3497675"/>
                    <a:pt x="2533982" y="3334036"/>
                    <a:pt x="2534173" y="3133154"/>
                  </a:cubicBezTo>
                  <a:cubicBezTo>
                    <a:pt x="2534173" y="3058097"/>
                    <a:pt x="2510551" y="2984087"/>
                    <a:pt x="2467403" y="2922841"/>
                  </a:cubicBezTo>
                  <a:lnTo>
                    <a:pt x="2932508" y="2442591"/>
                  </a:lnTo>
                  <a:cubicBezTo>
                    <a:pt x="2993373" y="2484787"/>
                    <a:pt x="3066620" y="2507933"/>
                    <a:pt x="3140630" y="2507933"/>
                  </a:cubicBezTo>
                  <a:cubicBezTo>
                    <a:pt x="3341607" y="2507742"/>
                    <a:pt x="3505151" y="2344103"/>
                    <a:pt x="3505342" y="2143220"/>
                  </a:cubicBezTo>
                  <a:cubicBezTo>
                    <a:pt x="3505532" y="1995202"/>
                    <a:pt x="3417140" y="1862900"/>
                    <a:pt x="3280361" y="1806226"/>
                  </a:cubicBezTo>
                  <a:close/>
                  <a:moveTo>
                    <a:pt x="3227974" y="2353723"/>
                  </a:moveTo>
                  <a:cubicBezTo>
                    <a:pt x="3200161" y="2365248"/>
                    <a:pt x="3170919" y="2371058"/>
                    <a:pt x="3140915" y="2371058"/>
                  </a:cubicBezTo>
                  <a:cubicBezTo>
                    <a:pt x="3080050" y="2371058"/>
                    <a:pt x="3022805" y="2347341"/>
                    <a:pt x="2979752" y="2304383"/>
                  </a:cubicBezTo>
                  <a:cubicBezTo>
                    <a:pt x="2938795" y="2263426"/>
                    <a:pt x="2915268" y="2209038"/>
                    <a:pt x="2913268" y="2150936"/>
                  </a:cubicBezTo>
                  <a:cubicBezTo>
                    <a:pt x="2913839" y="2145602"/>
                    <a:pt x="2913839" y="2140268"/>
                    <a:pt x="2913172" y="2135029"/>
                  </a:cubicBezTo>
                  <a:cubicBezTo>
                    <a:pt x="2914125" y="2107787"/>
                    <a:pt x="2919935" y="2081213"/>
                    <a:pt x="2930318" y="2056067"/>
                  </a:cubicBezTo>
                  <a:cubicBezTo>
                    <a:pt x="2965750" y="1970627"/>
                    <a:pt x="3048332" y="1915478"/>
                    <a:pt x="3140725" y="1915382"/>
                  </a:cubicBezTo>
                  <a:cubicBezTo>
                    <a:pt x="3266169" y="1915573"/>
                    <a:pt x="3368372" y="2017776"/>
                    <a:pt x="3368563" y="2143220"/>
                  </a:cubicBezTo>
                  <a:cubicBezTo>
                    <a:pt x="3368563" y="2235708"/>
                    <a:pt x="3313413" y="2318290"/>
                    <a:pt x="3227974" y="2353723"/>
                  </a:cubicBezTo>
                  <a:close/>
                  <a:moveTo>
                    <a:pt x="2256710" y="3343656"/>
                  </a:moveTo>
                  <a:cubicBezTo>
                    <a:pt x="2228897" y="3355181"/>
                    <a:pt x="2199655" y="3360991"/>
                    <a:pt x="2169651" y="3360991"/>
                  </a:cubicBezTo>
                  <a:cubicBezTo>
                    <a:pt x="2108786" y="3360991"/>
                    <a:pt x="2051541" y="3337274"/>
                    <a:pt x="2008488" y="3294316"/>
                  </a:cubicBezTo>
                  <a:cubicBezTo>
                    <a:pt x="1943146" y="3228880"/>
                    <a:pt x="1923716" y="3131439"/>
                    <a:pt x="1959148" y="3046000"/>
                  </a:cubicBezTo>
                  <a:cubicBezTo>
                    <a:pt x="1994486" y="2960656"/>
                    <a:pt x="2077068" y="2905411"/>
                    <a:pt x="2169556" y="2905411"/>
                  </a:cubicBezTo>
                  <a:lnTo>
                    <a:pt x="2169556" y="2886361"/>
                  </a:lnTo>
                  <a:lnTo>
                    <a:pt x="2169556" y="2886361"/>
                  </a:lnTo>
                  <a:lnTo>
                    <a:pt x="2169651" y="2905411"/>
                  </a:lnTo>
                  <a:cubicBezTo>
                    <a:pt x="2295095" y="2905601"/>
                    <a:pt x="2397298" y="3007805"/>
                    <a:pt x="2397394" y="3133154"/>
                  </a:cubicBezTo>
                  <a:cubicBezTo>
                    <a:pt x="2397298" y="3225737"/>
                    <a:pt x="2342149" y="3308318"/>
                    <a:pt x="2256710" y="3343656"/>
                  </a:cubicBezTo>
                  <a:close/>
                  <a:moveTo>
                    <a:pt x="1522618" y="2353723"/>
                  </a:moveTo>
                  <a:cubicBezTo>
                    <a:pt x="1494805" y="2365248"/>
                    <a:pt x="1465563" y="2371058"/>
                    <a:pt x="1435464" y="2371058"/>
                  </a:cubicBezTo>
                  <a:cubicBezTo>
                    <a:pt x="1374599" y="2371058"/>
                    <a:pt x="1317354" y="2347341"/>
                    <a:pt x="1274301" y="2304383"/>
                  </a:cubicBezTo>
                  <a:cubicBezTo>
                    <a:pt x="1208959" y="2239042"/>
                    <a:pt x="1189528" y="2141601"/>
                    <a:pt x="1224962" y="2056162"/>
                  </a:cubicBezTo>
                  <a:cubicBezTo>
                    <a:pt x="1260299" y="1970723"/>
                    <a:pt x="1342881" y="1915573"/>
                    <a:pt x="1435369" y="1915573"/>
                  </a:cubicBezTo>
                  <a:cubicBezTo>
                    <a:pt x="1560813" y="1915763"/>
                    <a:pt x="1663016" y="2017967"/>
                    <a:pt x="1663207" y="2143411"/>
                  </a:cubicBezTo>
                  <a:cubicBezTo>
                    <a:pt x="1663207" y="2235708"/>
                    <a:pt x="1608057" y="2318290"/>
                    <a:pt x="1522618" y="2353723"/>
                  </a:cubicBezTo>
                  <a:close/>
                  <a:moveTo>
                    <a:pt x="452103" y="3343656"/>
                  </a:moveTo>
                  <a:cubicBezTo>
                    <a:pt x="424290" y="3355181"/>
                    <a:pt x="394953" y="3360991"/>
                    <a:pt x="364949" y="3360991"/>
                  </a:cubicBezTo>
                  <a:cubicBezTo>
                    <a:pt x="304084" y="3360991"/>
                    <a:pt x="246839" y="3337274"/>
                    <a:pt x="203881" y="3294221"/>
                  </a:cubicBezTo>
                  <a:cubicBezTo>
                    <a:pt x="138540" y="3228880"/>
                    <a:pt x="119109" y="3131439"/>
                    <a:pt x="154447" y="3046000"/>
                  </a:cubicBezTo>
                  <a:cubicBezTo>
                    <a:pt x="189784" y="2960561"/>
                    <a:pt x="272461" y="2905411"/>
                    <a:pt x="364949" y="2905411"/>
                  </a:cubicBezTo>
                  <a:cubicBezTo>
                    <a:pt x="490393" y="2905506"/>
                    <a:pt x="592597" y="3007709"/>
                    <a:pt x="592787" y="3133154"/>
                  </a:cubicBezTo>
                  <a:cubicBezTo>
                    <a:pt x="592787" y="3225737"/>
                    <a:pt x="537542" y="3308318"/>
                    <a:pt x="452103" y="3343656"/>
                  </a:cubicBezTo>
                  <a:close/>
                  <a:moveTo>
                    <a:pt x="154542" y="1310450"/>
                  </a:moveTo>
                  <a:cubicBezTo>
                    <a:pt x="188737" y="1227868"/>
                    <a:pt x="267127" y="1173480"/>
                    <a:pt x="355900" y="1170051"/>
                  </a:cubicBezTo>
                  <a:lnTo>
                    <a:pt x="365044" y="1170051"/>
                  </a:lnTo>
                  <a:cubicBezTo>
                    <a:pt x="424576" y="1170146"/>
                    <a:pt x="480868" y="1193006"/>
                    <a:pt x="523636" y="1234535"/>
                  </a:cubicBezTo>
                  <a:cubicBezTo>
                    <a:pt x="527541" y="1240155"/>
                    <a:pt x="532208" y="1245108"/>
                    <a:pt x="537352" y="1249109"/>
                  </a:cubicBezTo>
                  <a:cubicBezTo>
                    <a:pt x="573070" y="1290447"/>
                    <a:pt x="592787" y="1343120"/>
                    <a:pt x="592882" y="1397699"/>
                  </a:cubicBezTo>
                  <a:cubicBezTo>
                    <a:pt x="592882" y="1490186"/>
                    <a:pt x="537637" y="1572768"/>
                    <a:pt x="452198" y="1608106"/>
                  </a:cubicBezTo>
                  <a:cubicBezTo>
                    <a:pt x="424385" y="1619631"/>
                    <a:pt x="395143" y="1625441"/>
                    <a:pt x="365140" y="1625441"/>
                  </a:cubicBezTo>
                  <a:cubicBezTo>
                    <a:pt x="304275" y="1625441"/>
                    <a:pt x="247030" y="1601724"/>
                    <a:pt x="204072" y="1558671"/>
                  </a:cubicBezTo>
                  <a:cubicBezTo>
                    <a:pt x="138540" y="1493330"/>
                    <a:pt x="119109" y="1395889"/>
                    <a:pt x="154542" y="1310450"/>
                  </a:cubicBezTo>
                  <a:close/>
                  <a:moveTo>
                    <a:pt x="1226009" y="295370"/>
                  </a:moveTo>
                  <a:cubicBezTo>
                    <a:pt x="1261347" y="209931"/>
                    <a:pt x="1344024" y="154781"/>
                    <a:pt x="1436416" y="154781"/>
                  </a:cubicBezTo>
                  <a:lnTo>
                    <a:pt x="1436416" y="135731"/>
                  </a:lnTo>
                  <a:lnTo>
                    <a:pt x="1436416" y="135731"/>
                  </a:lnTo>
                  <a:lnTo>
                    <a:pt x="1436512" y="154781"/>
                  </a:lnTo>
                  <a:cubicBezTo>
                    <a:pt x="1555574" y="154877"/>
                    <a:pt x="1655015" y="247555"/>
                    <a:pt x="1663683" y="366046"/>
                  </a:cubicBezTo>
                  <a:cubicBezTo>
                    <a:pt x="1662826" y="373094"/>
                    <a:pt x="1663016" y="380238"/>
                    <a:pt x="1664159" y="387287"/>
                  </a:cubicBezTo>
                  <a:cubicBezTo>
                    <a:pt x="1662254" y="477774"/>
                    <a:pt x="1607295" y="558451"/>
                    <a:pt x="1523666" y="593122"/>
                  </a:cubicBezTo>
                  <a:cubicBezTo>
                    <a:pt x="1495852" y="604647"/>
                    <a:pt x="1466516" y="610457"/>
                    <a:pt x="1436512" y="610457"/>
                  </a:cubicBezTo>
                  <a:cubicBezTo>
                    <a:pt x="1375647" y="610457"/>
                    <a:pt x="1318402" y="586740"/>
                    <a:pt x="1275158" y="543592"/>
                  </a:cubicBezTo>
                  <a:lnTo>
                    <a:pt x="1274777" y="543211"/>
                  </a:lnTo>
                  <a:cubicBezTo>
                    <a:pt x="1272396" y="540163"/>
                    <a:pt x="1269729" y="537305"/>
                    <a:pt x="1266967" y="534734"/>
                  </a:cubicBezTo>
                  <a:cubicBezTo>
                    <a:pt x="1208769" y="469678"/>
                    <a:pt x="1192672" y="375857"/>
                    <a:pt x="1226009" y="295370"/>
                  </a:cubicBezTo>
                  <a:close/>
                  <a:moveTo>
                    <a:pt x="2754772" y="417100"/>
                  </a:moveTo>
                  <a:cubicBezTo>
                    <a:pt x="2759153" y="447008"/>
                    <a:pt x="2767154" y="476250"/>
                    <a:pt x="2778775" y="504349"/>
                  </a:cubicBezTo>
                  <a:cubicBezTo>
                    <a:pt x="2790300" y="532067"/>
                    <a:pt x="2805159" y="558356"/>
                    <a:pt x="2823161" y="582454"/>
                  </a:cubicBezTo>
                  <a:lnTo>
                    <a:pt x="2360913" y="1087184"/>
                  </a:lnTo>
                  <a:cubicBezTo>
                    <a:pt x="2344149" y="1076801"/>
                    <a:pt x="2326814" y="1067848"/>
                    <a:pt x="2309192" y="1060609"/>
                  </a:cubicBezTo>
                  <a:cubicBezTo>
                    <a:pt x="2264710" y="1042226"/>
                    <a:pt x="2217752" y="1032796"/>
                    <a:pt x="2169651" y="1032796"/>
                  </a:cubicBezTo>
                  <a:cubicBezTo>
                    <a:pt x="2072210" y="1032796"/>
                    <a:pt x="1980580" y="1070705"/>
                    <a:pt x="1911619" y="1139666"/>
                  </a:cubicBezTo>
                  <a:cubicBezTo>
                    <a:pt x="1859612" y="1191673"/>
                    <a:pt x="1825227" y="1256729"/>
                    <a:pt x="1811511" y="1328833"/>
                  </a:cubicBezTo>
                  <a:lnTo>
                    <a:pt x="1503949" y="1328833"/>
                  </a:lnTo>
                  <a:lnTo>
                    <a:pt x="1503949" y="740950"/>
                  </a:lnTo>
                  <a:cubicBezTo>
                    <a:pt x="1654444" y="712756"/>
                    <a:pt x="1771601" y="592931"/>
                    <a:pt x="1796366" y="441770"/>
                  </a:cubicBezTo>
                  <a:lnTo>
                    <a:pt x="2754772" y="417100"/>
                  </a:lnTo>
                  <a:close/>
                  <a:moveTo>
                    <a:pt x="2889550" y="338519"/>
                  </a:moveTo>
                  <a:cubicBezTo>
                    <a:pt x="2892027" y="317468"/>
                    <a:pt x="2897266" y="296990"/>
                    <a:pt x="2905267" y="277654"/>
                  </a:cubicBezTo>
                  <a:cubicBezTo>
                    <a:pt x="2940605" y="192215"/>
                    <a:pt x="3023281" y="137065"/>
                    <a:pt x="3115674" y="137065"/>
                  </a:cubicBezTo>
                  <a:cubicBezTo>
                    <a:pt x="3241118" y="137160"/>
                    <a:pt x="3343322" y="239363"/>
                    <a:pt x="3343512" y="364808"/>
                  </a:cubicBezTo>
                  <a:cubicBezTo>
                    <a:pt x="3343512" y="457295"/>
                    <a:pt x="3288362" y="539877"/>
                    <a:pt x="3202923" y="575215"/>
                  </a:cubicBezTo>
                  <a:cubicBezTo>
                    <a:pt x="3183302" y="583311"/>
                    <a:pt x="3162442" y="588645"/>
                    <a:pt x="3141011" y="591122"/>
                  </a:cubicBezTo>
                  <a:cubicBezTo>
                    <a:pt x="3140630" y="591122"/>
                    <a:pt x="3140153" y="591122"/>
                    <a:pt x="3139772" y="591122"/>
                  </a:cubicBezTo>
                  <a:cubicBezTo>
                    <a:pt x="3135581" y="591122"/>
                    <a:pt x="3131390" y="591503"/>
                    <a:pt x="3127295" y="592169"/>
                  </a:cubicBezTo>
                  <a:cubicBezTo>
                    <a:pt x="3123389" y="592360"/>
                    <a:pt x="3119579" y="592455"/>
                    <a:pt x="3115674" y="592455"/>
                  </a:cubicBezTo>
                  <a:cubicBezTo>
                    <a:pt x="3054714" y="592455"/>
                    <a:pt x="2997564" y="568833"/>
                    <a:pt x="2954606" y="525875"/>
                  </a:cubicBezTo>
                  <a:cubicBezTo>
                    <a:pt x="2912030" y="483299"/>
                    <a:pt x="2887836" y="424529"/>
                    <a:pt x="2887931" y="364141"/>
                  </a:cubicBezTo>
                  <a:cubicBezTo>
                    <a:pt x="2890027" y="355854"/>
                    <a:pt x="2890503" y="347091"/>
                    <a:pt x="2889550" y="338519"/>
                  </a:cubicBezTo>
                  <a:close/>
                  <a:moveTo>
                    <a:pt x="1959148" y="1310354"/>
                  </a:moveTo>
                  <a:cubicBezTo>
                    <a:pt x="1993343" y="1227773"/>
                    <a:pt x="2071734" y="1173480"/>
                    <a:pt x="2160507" y="1169956"/>
                  </a:cubicBezTo>
                  <a:lnTo>
                    <a:pt x="2169651" y="1169956"/>
                  </a:lnTo>
                  <a:cubicBezTo>
                    <a:pt x="2295000" y="1170146"/>
                    <a:pt x="2397203" y="1272254"/>
                    <a:pt x="2397394" y="1397508"/>
                  </a:cubicBezTo>
                  <a:cubicBezTo>
                    <a:pt x="2397394" y="1489996"/>
                    <a:pt x="2342149" y="1572578"/>
                    <a:pt x="2256710" y="1607915"/>
                  </a:cubicBezTo>
                  <a:cubicBezTo>
                    <a:pt x="2228897" y="1619441"/>
                    <a:pt x="2199655" y="1625251"/>
                    <a:pt x="2169651" y="1625251"/>
                  </a:cubicBezTo>
                  <a:cubicBezTo>
                    <a:pt x="2108786" y="1625251"/>
                    <a:pt x="2051541" y="1601534"/>
                    <a:pt x="2008488" y="1558481"/>
                  </a:cubicBezTo>
                  <a:cubicBezTo>
                    <a:pt x="1943051" y="1493234"/>
                    <a:pt x="1923716" y="1395793"/>
                    <a:pt x="1959148" y="1310354"/>
                  </a:cubicBezTo>
                  <a:close/>
                  <a:moveTo>
                    <a:pt x="1366979" y="740569"/>
                  </a:moveTo>
                  <a:lnTo>
                    <a:pt x="1366979" y="1328833"/>
                  </a:lnTo>
                  <a:lnTo>
                    <a:pt x="723089" y="1328833"/>
                  </a:lnTo>
                  <a:cubicBezTo>
                    <a:pt x="714421" y="1283684"/>
                    <a:pt x="696991" y="1240060"/>
                    <a:pt x="672035" y="1201103"/>
                  </a:cubicBezTo>
                  <a:lnTo>
                    <a:pt x="1222771" y="677990"/>
                  </a:lnTo>
                  <a:cubicBezTo>
                    <a:pt x="1265729" y="709136"/>
                    <a:pt x="1315068" y="730472"/>
                    <a:pt x="1366979" y="740569"/>
                  </a:cubicBezTo>
                  <a:close/>
                  <a:moveTo>
                    <a:pt x="2309097" y="2796254"/>
                  </a:moveTo>
                  <a:cubicBezTo>
                    <a:pt x="2286427" y="2786824"/>
                    <a:pt x="2262520" y="2779776"/>
                    <a:pt x="2237755" y="2775109"/>
                  </a:cubicBezTo>
                  <a:lnTo>
                    <a:pt x="2237755" y="2211705"/>
                  </a:lnTo>
                  <a:lnTo>
                    <a:pt x="2782680" y="2211705"/>
                  </a:lnTo>
                  <a:cubicBezTo>
                    <a:pt x="2787347" y="2236375"/>
                    <a:pt x="2794396" y="2260187"/>
                    <a:pt x="2803825" y="2282762"/>
                  </a:cubicBezTo>
                  <a:cubicBezTo>
                    <a:pt x="2812684" y="2304193"/>
                    <a:pt x="2823733" y="2324862"/>
                    <a:pt x="2836782" y="2344579"/>
                  </a:cubicBezTo>
                  <a:lnTo>
                    <a:pt x="2368628" y="2827687"/>
                  </a:lnTo>
                  <a:cubicBezTo>
                    <a:pt x="2349769" y="2815399"/>
                    <a:pt x="2329766" y="2804827"/>
                    <a:pt x="2309097" y="2796254"/>
                  </a:cubicBezTo>
                  <a:close/>
                  <a:moveTo>
                    <a:pt x="2237755" y="2074736"/>
                  </a:moveTo>
                  <a:lnTo>
                    <a:pt x="2237755" y="1755839"/>
                  </a:lnTo>
                  <a:cubicBezTo>
                    <a:pt x="2407776" y="1723454"/>
                    <a:pt x="2534173" y="1572292"/>
                    <a:pt x="2534268" y="1397603"/>
                  </a:cubicBezTo>
                  <a:cubicBezTo>
                    <a:pt x="2534268" y="1319308"/>
                    <a:pt x="2508646" y="1242632"/>
                    <a:pt x="2461783" y="1179767"/>
                  </a:cubicBezTo>
                  <a:lnTo>
                    <a:pt x="2924031" y="674942"/>
                  </a:lnTo>
                  <a:cubicBezTo>
                    <a:pt x="2968894" y="702659"/>
                    <a:pt x="3019186" y="720376"/>
                    <a:pt x="3071288" y="726758"/>
                  </a:cubicBezTo>
                  <a:lnTo>
                    <a:pt x="3071288" y="1785366"/>
                  </a:lnTo>
                  <a:cubicBezTo>
                    <a:pt x="2999469" y="1799177"/>
                    <a:pt x="2934604" y="1833563"/>
                    <a:pt x="2882883" y="1885283"/>
                  </a:cubicBezTo>
                  <a:cubicBezTo>
                    <a:pt x="2830781" y="1937290"/>
                    <a:pt x="2796396" y="2002536"/>
                    <a:pt x="2782680" y="2074736"/>
                  </a:cubicBezTo>
                  <a:lnTo>
                    <a:pt x="2237755" y="2074736"/>
                  </a:lnTo>
                  <a:close/>
                  <a:moveTo>
                    <a:pt x="504586" y="2796254"/>
                  </a:moveTo>
                  <a:cubicBezTo>
                    <a:pt x="481916" y="2786824"/>
                    <a:pt x="458008" y="2779776"/>
                    <a:pt x="433243" y="2775109"/>
                  </a:cubicBezTo>
                  <a:lnTo>
                    <a:pt x="433243" y="1755839"/>
                  </a:lnTo>
                  <a:cubicBezTo>
                    <a:pt x="579262" y="1728026"/>
                    <a:pt x="695371" y="1611916"/>
                    <a:pt x="723280" y="1465802"/>
                  </a:cubicBezTo>
                  <a:lnTo>
                    <a:pt x="1367074" y="1465802"/>
                  </a:lnTo>
                  <a:lnTo>
                    <a:pt x="1367074" y="1785176"/>
                  </a:lnTo>
                  <a:cubicBezTo>
                    <a:pt x="1294875" y="1798892"/>
                    <a:pt x="1229724" y="1833277"/>
                    <a:pt x="1177622" y="1885379"/>
                  </a:cubicBezTo>
                  <a:cubicBezTo>
                    <a:pt x="1072942" y="1990058"/>
                    <a:pt x="1041891" y="2146078"/>
                    <a:pt x="1098565" y="2282857"/>
                  </a:cubicBezTo>
                  <a:cubicBezTo>
                    <a:pt x="1105899" y="2300669"/>
                    <a:pt x="1114948" y="2318099"/>
                    <a:pt x="1125425" y="2334959"/>
                  </a:cubicBezTo>
                  <a:lnTo>
                    <a:pt x="576976" y="2836640"/>
                  </a:lnTo>
                  <a:cubicBezTo>
                    <a:pt x="554116" y="2820257"/>
                    <a:pt x="529827" y="2806732"/>
                    <a:pt x="504586" y="2796254"/>
                  </a:cubicBezTo>
                  <a:close/>
                  <a:moveTo>
                    <a:pt x="1503949" y="1785176"/>
                  </a:moveTo>
                  <a:lnTo>
                    <a:pt x="1503949" y="1465802"/>
                  </a:lnTo>
                  <a:lnTo>
                    <a:pt x="1811416" y="1465802"/>
                  </a:lnTo>
                  <a:cubicBezTo>
                    <a:pt x="1816083" y="1490567"/>
                    <a:pt x="1823131" y="1514475"/>
                    <a:pt x="1832561" y="1537145"/>
                  </a:cubicBezTo>
                  <a:cubicBezTo>
                    <a:pt x="1879424" y="1650206"/>
                    <a:pt x="1981246" y="1732693"/>
                    <a:pt x="2100785" y="1755648"/>
                  </a:cubicBezTo>
                  <a:lnTo>
                    <a:pt x="2100785" y="2074640"/>
                  </a:lnTo>
                  <a:lnTo>
                    <a:pt x="1793604" y="2074640"/>
                  </a:lnTo>
                  <a:cubicBezTo>
                    <a:pt x="1770649" y="1954911"/>
                    <a:pt x="1688162" y="1852993"/>
                    <a:pt x="1575005" y="1806131"/>
                  </a:cubicBezTo>
                  <a:cubicBezTo>
                    <a:pt x="1552431" y="1796891"/>
                    <a:pt x="1528618" y="1789843"/>
                    <a:pt x="1503949" y="1785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6AA50007-34A6-4886-BE9F-CB058B76AD81}"/>
              </a:ext>
            </a:extLst>
          </p:cNvPr>
          <p:cNvGrpSpPr/>
          <p:nvPr/>
        </p:nvGrpSpPr>
        <p:grpSpPr>
          <a:xfrm>
            <a:off x="4654923" y="2151815"/>
            <a:ext cx="349984" cy="284362"/>
            <a:chOff x="3657600" y="1447800"/>
            <a:chExt cx="4876800" cy="396240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0DD799-E998-43B6-A7CC-5CD1672D47DF}"/>
                </a:ext>
              </a:extLst>
            </p:cNvPr>
            <p:cNvSpPr/>
            <p:nvPr/>
          </p:nvSpPr>
          <p:spPr>
            <a:xfrm>
              <a:off x="3971639" y="3431572"/>
              <a:ext cx="1657350" cy="1657350"/>
            </a:xfrm>
            <a:custGeom>
              <a:avLst/>
              <a:gdLst>
                <a:gd name="connsiteX0" fmla="*/ 830485 w 1657350"/>
                <a:gd name="connsiteY0" fmla="*/ 0 h 1657350"/>
                <a:gd name="connsiteX1" fmla="*/ 0 w 1657350"/>
                <a:gd name="connsiteY1" fmla="*/ 830485 h 1657350"/>
                <a:gd name="connsiteX2" fmla="*/ 830485 w 1657350"/>
                <a:gd name="connsiteY2" fmla="*/ 1660969 h 1657350"/>
                <a:gd name="connsiteX3" fmla="*/ 1660970 w 1657350"/>
                <a:gd name="connsiteY3" fmla="*/ 830485 h 1657350"/>
                <a:gd name="connsiteX4" fmla="*/ 830485 w 1657350"/>
                <a:gd name="connsiteY4" fmla="*/ 0 h 1657350"/>
                <a:gd name="connsiteX5" fmla="*/ 830485 w 1657350"/>
                <a:gd name="connsiteY5" fmla="*/ 0 h 1657350"/>
                <a:gd name="connsiteX6" fmla="*/ 830485 w 1657350"/>
                <a:gd name="connsiteY6" fmla="*/ 144780 h 1657350"/>
                <a:gd name="connsiteX7" fmla="*/ 1495520 w 1657350"/>
                <a:gd name="connsiteY7" fmla="*/ 663416 h 1657350"/>
                <a:gd name="connsiteX8" fmla="*/ 1261681 w 1657350"/>
                <a:gd name="connsiteY8" fmla="*/ 1029652 h 1657350"/>
                <a:gd name="connsiteX9" fmla="*/ 830580 w 1657350"/>
                <a:gd name="connsiteY9" fmla="*/ 1182243 h 1657350"/>
                <a:gd name="connsiteX10" fmla="*/ 399383 w 1657350"/>
                <a:gd name="connsiteY10" fmla="*/ 1029652 h 1657350"/>
                <a:gd name="connsiteX11" fmla="*/ 165544 w 1657350"/>
                <a:gd name="connsiteY11" fmla="*/ 663416 h 1657350"/>
                <a:gd name="connsiteX12" fmla="*/ 830485 w 1657350"/>
                <a:gd name="connsiteY12" fmla="*/ 144780 h 1657350"/>
                <a:gd name="connsiteX13" fmla="*/ 830485 w 1657350"/>
                <a:gd name="connsiteY13" fmla="*/ 144780 h 1657350"/>
                <a:gd name="connsiteX14" fmla="*/ 830485 w 1657350"/>
                <a:gd name="connsiteY14" fmla="*/ 1516094 h 1657350"/>
                <a:gd name="connsiteX15" fmla="*/ 164116 w 1657350"/>
                <a:gd name="connsiteY15" fmla="*/ 991743 h 1657350"/>
                <a:gd name="connsiteX16" fmla="*/ 308229 w 1657350"/>
                <a:gd name="connsiteY16" fmla="*/ 1142048 h 1657350"/>
                <a:gd name="connsiteX17" fmla="*/ 830580 w 1657350"/>
                <a:gd name="connsiteY17" fmla="*/ 1326928 h 1657350"/>
                <a:gd name="connsiteX18" fmla="*/ 1352836 w 1657350"/>
                <a:gd name="connsiteY18" fmla="*/ 1142048 h 1657350"/>
                <a:gd name="connsiteX19" fmla="*/ 1496854 w 1657350"/>
                <a:gd name="connsiteY19" fmla="*/ 991743 h 1657350"/>
                <a:gd name="connsiteX20" fmla="*/ 830485 w 1657350"/>
                <a:gd name="connsiteY20" fmla="*/ 1516094 h 1657350"/>
                <a:gd name="connsiteX21" fmla="*/ 830485 w 1657350"/>
                <a:gd name="connsiteY21" fmla="*/ 1516094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7350" h="1657350">
                  <a:moveTo>
                    <a:pt x="830485" y="0"/>
                  </a:moveTo>
                  <a:cubicBezTo>
                    <a:pt x="372523" y="0"/>
                    <a:pt x="0" y="372523"/>
                    <a:pt x="0" y="830485"/>
                  </a:cubicBezTo>
                  <a:cubicBezTo>
                    <a:pt x="0" y="1288447"/>
                    <a:pt x="372523" y="1660969"/>
                    <a:pt x="830485" y="1660969"/>
                  </a:cubicBezTo>
                  <a:cubicBezTo>
                    <a:pt x="1288352" y="1660969"/>
                    <a:pt x="1660970" y="1288447"/>
                    <a:pt x="1660970" y="830485"/>
                  </a:cubicBezTo>
                  <a:cubicBezTo>
                    <a:pt x="1660970" y="372523"/>
                    <a:pt x="1288352" y="0"/>
                    <a:pt x="830485" y="0"/>
                  </a:cubicBezTo>
                  <a:lnTo>
                    <a:pt x="830485" y="0"/>
                  </a:lnTo>
                  <a:close/>
                  <a:moveTo>
                    <a:pt x="830485" y="144780"/>
                  </a:moveTo>
                  <a:cubicBezTo>
                    <a:pt x="1150906" y="144780"/>
                    <a:pt x="1420654" y="365760"/>
                    <a:pt x="1495520" y="663416"/>
                  </a:cubicBezTo>
                  <a:cubicBezTo>
                    <a:pt x="1459611" y="806482"/>
                    <a:pt x="1377125" y="936117"/>
                    <a:pt x="1261681" y="1029652"/>
                  </a:cubicBezTo>
                  <a:cubicBezTo>
                    <a:pt x="1140238" y="1128046"/>
                    <a:pt x="987171" y="1182243"/>
                    <a:pt x="830580" y="1182243"/>
                  </a:cubicBezTo>
                  <a:cubicBezTo>
                    <a:pt x="673989" y="1182243"/>
                    <a:pt x="520827" y="1128046"/>
                    <a:pt x="399383" y="1029652"/>
                  </a:cubicBezTo>
                  <a:cubicBezTo>
                    <a:pt x="283845" y="936117"/>
                    <a:pt x="201359" y="806482"/>
                    <a:pt x="165544" y="663416"/>
                  </a:cubicBezTo>
                  <a:cubicBezTo>
                    <a:pt x="240220" y="365760"/>
                    <a:pt x="509969" y="144780"/>
                    <a:pt x="830485" y="144780"/>
                  </a:cubicBezTo>
                  <a:lnTo>
                    <a:pt x="830485" y="144780"/>
                  </a:lnTo>
                  <a:close/>
                  <a:moveTo>
                    <a:pt x="830485" y="1516094"/>
                  </a:moveTo>
                  <a:cubicBezTo>
                    <a:pt x="507968" y="1516094"/>
                    <a:pt x="236887" y="1292257"/>
                    <a:pt x="164116" y="991743"/>
                  </a:cubicBezTo>
                  <a:cubicBezTo>
                    <a:pt x="205454" y="1047369"/>
                    <a:pt x="253841" y="1098042"/>
                    <a:pt x="308229" y="1142048"/>
                  </a:cubicBezTo>
                  <a:cubicBezTo>
                    <a:pt x="455390" y="1261301"/>
                    <a:pt x="640842" y="1326928"/>
                    <a:pt x="830580" y="1326928"/>
                  </a:cubicBezTo>
                  <a:cubicBezTo>
                    <a:pt x="1020223" y="1326928"/>
                    <a:pt x="1205675" y="1261301"/>
                    <a:pt x="1352836" y="1142048"/>
                  </a:cubicBezTo>
                  <a:cubicBezTo>
                    <a:pt x="1407128" y="1098042"/>
                    <a:pt x="1455515" y="1047369"/>
                    <a:pt x="1496854" y="991743"/>
                  </a:cubicBezTo>
                  <a:cubicBezTo>
                    <a:pt x="1423988" y="1292257"/>
                    <a:pt x="1153001" y="1516094"/>
                    <a:pt x="830485" y="1516094"/>
                  </a:cubicBezTo>
                  <a:lnTo>
                    <a:pt x="830485" y="15160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995E53-78B6-4EE0-854C-66E69D559834}"/>
                </a:ext>
              </a:extLst>
            </p:cNvPr>
            <p:cNvSpPr/>
            <p:nvPr/>
          </p:nvSpPr>
          <p:spPr>
            <a:xfrm>
              <a:off x="3657600" y="1447800"/>
              <a:ext cx="4876800" cy="3952875"/>
            </a:xfrm>
            <a:custGeom>
              <a:avLst/>
              <a:gdLst>
                <a:gd name="connsiteX0" fmla="*/ 4802410 w 4876800"/>
                <a:gd name="connsiteY0" fmla="*/ 2408396 h 3952875"/>
                <a:gd name="connsiteX1" fmla="*/ 4782884 w 4876800"/>
                <a:gd name="connsiteY1" fmla="*/ 2360200 h 3952875"/>
                <a:gd name="connsiteX2" fmla="*/ 4166045 w 4876800"/>
                <a:gd name="connsiteY2" fmla="*/ 864775 h 3952875"/>
                <a:gd name="connsiteX3" fmla="*/ 3783997 w 4876800"/>
                <a:gd name="connsiteY3" fmla="*/ 448247 h 3952875"/>
                <a:gd name="connsiteX4" fmla="*/ 3725990 w 4876800"/>
                <a:gd name="connsiteY4" fmla="*/ 307562 h 3952875"/>
                <a:gd name="connsiteX5" fmla="*/ 3542824 w 4876800"/>
                <a:gd name="connsiteY5" fmla="*/ 83820 h 3952875"/>
                <a:gd name="connsiteX6" fmla="*/ 3266218 w 4876800"/>
                <a:gd name="connsiteY6" fmla="*/ 0 h 3952875"/>
                <a:gd name="connsiteX7" fmla="*/ 2768918 w 4876800"/>
                <a:gd name="connsiteY7" fmla="*/ 497300 h 3952875"/>
                <a:gd name="connsiteX8" fmla="*/ 2768918 w 4876800"/>
                <a:gd name="connsiteY8" fmla="*/ 664274 h 3952875"/>
                <a:gd name="connsiteX9" fmla="*/ 2587752 w 4876800"/>
                <a:gd name="connsiteY9" fmla="*/ 1177576 h 3952875"/>
                <a:gd name="connsiteX10" fmla="*/ 2587752 w 4876800"/>
                <a:gd name="connsiteY10" fmla="*/ 1232821 h 3952875"/>
                <a:gd name="connsiteX11" fmla="*/ 2289048 w 4876800"/>
                <a:gd name="connsiteY11" fmla="*/ 1232821 h 3952875"/>
                <a:gd name="connsiteX12" fmla="*/ 2289048 w 4876800"/>
                <a:gd name="connsiteY12" fmla="*/ 1177576 h 3952875"/>
                <a:gd name="connsiteX13" fmla="*/ 2107883 w 4876800"/>
                <a:gd name="connsiteY13" fmla="*/ 664274 h 3952875"/>
                <a:gd name="connsiteX14" fmla="*/ 2107883 w 4876800"/>
                <a:gd name="connsiteY14" fmla="*/ 497300 h 3952875"/>
                <a:gd name="connsiteX15" fmla="*/ 1610582 w 4876800"/>
                <a:gd name="connsiteY15" fmla="*/ 0 h 3952875"/>
                <a:gd name="connsiteX16" fmla="*/ 1333976 w 4876800"/>
                <a:gd name="connsiteY16" fmla="*/ 84011 h 3952875"/>
                <a:gd name="connsiteX17" fmla="*/ 1150811 w 4876800"/>
                <a:gd name="connsiteY17" fmla="*/ 307658 h 3952875"/>
                <a:gd name="connsiteX18" fmla="*/ 1092803 w 4876800"/>
                <a:gd name="connsiteY18" fmla="*/ 448342 h 3952875"/>
                <a:gd name="connsiteX19" fmla="*/ 710851 w 4876800"/>
                <a:gd name="connsiteY19" fmla="*/ 864775 h 3952875"/>
                <a:gd name="connsiteX20" fmla="*/ 552450 w 4876800"/>
                <a:gd name="connsiteY20" fmla="*/ 1248632 h 3952875"/>
                <a:gd name="connsiteX21" fmla="*/ 591788 w 4876800"/>
                <a:gd name="connsiteY21" fmla="*/ 1343216 h 3952875"/>
                <a:gd name="connsiteX22" fmla="*/ 686276 w 4876800"/>
                <a:gd name="connsiteY22" fmla="*/ 1303877 h 3952875"/>
                <a:gd name="connsiteX23" fmla="*/ 844677 w 4876800"/>
                <a:gd name="connsiteY23" fmla="*/ 920020 h 3952875"/>
                <a:gd name="connsiteX24" fmla="*/ 1468946 w 4876800"/>
                <a:gd name="connsiteY24" fmla="*/ 502253 h 3952875"/>
                <a:gd name="connsiteX25" fmla="*/ 2144173 w 4876800"/>
                <a:gd name="connsiteY25" fmla="*/ 1177481 h 3952875"/>
                <a:gd name="connsiteX26" fmla="*/ 2144173 w 4876800"/>
                <a:gd name="connsiteY26" fmla="*/ 2257616 h 3952875"/>
                <a:gd name="connsiteX27" fmla="*/ 1144429 w 4876800"/>
                <a:gd name="connsiteY27" fmla="*/ 1669733 h 3952875"/>
                <a:gd name="connsiteX28" fmla="*/ 432721 w 4876800"/>
                <a:gd name="connsiteY28" fmla="*/ 1918621 h 3952875"/>
                <a:gd name="connsiteX29" fmla="*/ 589026 w 4876800"/>
                <a:gd name="connsiteY29" fmla="*/ 1539812 h 3952875"/>
                <a:gd name="connsiteX30" fmla="*/ 549688 w 4876800"/>
                <a:gd name="connsiteY30" fmla="*/ 1445228 h 3952875"/>
                <a:gd name="connsiteX31" fmla="*/ 455105 w 4876800"/>
                <a:gd name="connsiteY31" fmla="*/ 1484567 h 3952875"/>
                <a:gd name="connsiteX32" fmla="*/ 94012 w 4876800"/>
                <a:gd name="connsiteY32" fmla="*/ 2360200 h 3952875"/>
                <a:gd name="connsiteX33" fmla="*/ 72200 w 4876800"/>
                <a:gd name="connsiteY33" fmla="*/ 2414207 h 3952875"/>
                <a:gd name="connsiteX34" fmla="*/ 0 w 4876800"/>
                <a:gd name="connsiteY34" fmla="*/ 2814257 h 3952875"/>
                <a:gd name="connsiteX35" fmla="*/ 1144524 w 4876800"/>
                <a:gd name="connsiteY35" fmla="*/ 3958781 h 3952875"/>
                <a:gd name="connsiteX36" fmla="*/ 2289048 w 4876800"/>
                <a:gd name="connsiteY36" fmla="*/ 2814257 h 3952875"/>
                <a:gd name="connsiteX37" fmla="*/ 2289048 w 4876800"/>
                <a:gd name="connsiteY37" fmla="*/ 2767679 h 3952875"/>
                <a:gd name="connsiteX38" fmla="*/ 2587847 w 4876800"/>
                <a:gd name="connsiteY38" fmla="*/ 2767679 h 3952875"/>
                <a:gd name="connsiteX39" fmla="*/ 2587847 w 4876800"/>
                <a:gd name="connsiteY39" fmla="*/ 2814257 h 3952875"/>
                <a:gd name="connsiteX40" fmla="*/ 3732371 w 4876800"/>
                <a:gd name="connsiteY40" fmla="*/ 3958781 h 3952875"/>
                <a:gd name="connsiteX41" fmla="*/ 4876896 w 4876800"/>
                <a:gd name="connsiteY41" fmla="*/ 2814257 h 3952875"/>
                <a:gd name="connsiteX42" fmla="*/ 4802410 w 4876800"/>
                <a:gd name="connsiteY42" fmla="*/ 2408396 h 3952875"/>
                <a:gd name="connsiteX43" fmla="*/ 4802410 w 4876800"/>
                <a:gd name="connsiteY43" fmla="*/ 2408396 h 3952875"/>
                <a:gd name="connsiteX44" fmla="*/ 1468946 w 4876800"/>
                <a:gd name="connsiteY44" fmla="*/ 357473 h 3952875"/>
                <a:gd name="connsiteX45" fmla="*/ 1277684 w 4876800"/>
                <a:gd name="connsiteY45" fmla="*/ 379952 h 3952875"/>
                <a:gd name="connsiteX46" fmla="*/ 1284732 w 4876800"/>
                <a:gd name="connsiteY46" fmla="*/ 362903 h 3952875"/>
                <a:gd name="connsiteX47" fmla="*/ 1414463 w 4876800"/>
                <a:gd name="connsiteY47" fmla="*/ 204406 h 3952875"/>
                <a:gd name="connsiteX48" fmla="*/ 1610582 w 4876800"/>
                <a:gd name="connsiteY48" fmla="*/ 144875 h 3952875"/>
                <a:gd name="connsiteX49" fmla="*/ 1963103 w 4876800"/>
                <a:gd name="connsiteY49" fmla="*/ 497396 h 3952875"/>
                <a:gd name="connsiteX50" fmla="*/ 1963103 w 4876800"/>
                <a:gd name="connsiteY50" fmla="*/ 523589 h 3952875"/>
                <a:gd name="connsiteX51" fmla="*/ 1468946 w 4876800"/>
                <a:gd name="connsiteY51" fmla="*/ 357473 h 3952875"/>
                <a:gd name="connsiteX52" fmla="*/ 1468946 w 4876800"/>
                <a:gd name="connsiteY52" fmla="*/ 357473 h 3952875"/>
                <a:gd name="connsiteX53" fmla="*/ 3266218 w 4876800"/>
                <a:gd name="connsiteY53" fmla="*/ 144780 h 3952875"/>
                <a:gd name="connsiteX54" fmla="*/ 3462242 w 4876800"/>
                <a:gd name="connsiteY54" fmla="*/ 204311 h 3952875"/>
                <a:gd name="connsiteX55" fmla="*/ 3592068 w 4876800"/>
                <a:gd name="connsiteY55" fmla="*/ 362903 h 3952875"/>
                <a:gd name="connsiteX56" fmla="*/ 3599116 w 4876800"/>
                <a:gd name="connsiteY56" fmla="*/ 379952 h 3952875"/>
                <a:gd name="connsiteX57" fmla="*/ 3407759 w 4876800"/>
                <a:gd name="connsiteY57" fmla="*/ 357473 h 3952875"/>
                <a:gd name="connsiteX58" fmla="*/ 2913698 w 4876800"/>
                <a:gd name="connsiteY58" fmla="*/ 523589 h 3952875"/>
                <a:gd name="connsiteX59" fmla="*/ 2913698 w 4876800"/>
                <a:gd name="connsiteY59" fmla="*/ 497396 h 3952875"/>
                <a:gd name="connsiteX60" fmla="*/ 3266218 w 4876800"/>
                <a:gd name="connsiteY60" fmla="*/ 144780 h 3952875"/>
                <a:gd name="connsiteX61" fmla="*/ 3266218 w 4876800"/>
                <a:gd name="connsiteY61" fmla="*/ 144780 h 3952875"/>
                <a:gd name="connsiteX62" fmla="*/ 2732628 w 4876800"/>
                <a:gd name="connsiteY62" fmla="*/ 1177481 h 3952875"/>
                <a:gd name="connsiteX63" fmla="*/ 3407855 w 4876800"/>
                <a:gd name="connsiteY63" fmla="*/ 502253 h 3952875"/>
                <a:gd name="connsiteX64" fmla="*/ 4032123 w 4876800"/>
                <a:gd name="connsiteY64" fmla="*/ 920020 h 3952875"/>
                <a:gd name="connsiteX65" fmla="*/ 4444080 w 4876800"/>
                <a:gd name="connsiteY65" fmla="*/ 1918621 h 3952875"/>
                <a:gd name="connsiteX66" fmla="*/ 3732371 w 4876800"/>
                <a:gd name="connsiteY66" fmla="*/ 1669733 h 3952875"/>
                <a:gd name="connsiteX67" fmla="*/ 2732723 w 4876800"/>
                <a:gd name="connsiteY67" fmla="*/ 2257616 h 3952875"/>
                <a:gd name="connsiteX68" fmla="*/ 2732723 w 4876800"/>
                <a:gd name="connsiteY68" fmla="*/ 1177481 h 3952875"/>
                <a:gd name="connsiteX69" fmla="*/ 2587752 w 4876800"/>
                <a:gd name="connsiteY69" fmla="*/ 1377601 h 3952875"/>
                <a:gd name="connsiteX70" fmla="*/ 2587752 w 4876800"/>
                <a:gd name="connsiteY70" fmla="*/ 2072640 h 3952875"/>
                <a:gd name="connsiteX71" fmla="*/ 2288953 w 4876800"/>
                <a:gd name="connsiteY71" fmla="*/ 2072640 h 3952875"/>
                <a:gd name="connsiteX72" fmla="*/ 2288953 w 4876800"/>
                <a:gd name="connsiteY72" fmla="*/ 1377601 h 3952875"/>
                <a:gd name="connsiteX73" fmla="*/ 2587752 w 4876800"/>
                <a:gd name="connsiteY73" fmla="*/ 1377601 h 3952875"/>
                <a:gd name="connsiteX74" fmla="*/ 1144524 w 4876800"/>
                <a:gd name="connsiteY74" fmla="*/ 3813905 h 3952875"/>
                <a:gd name="connsiteX75" fmla="*/ 144780 w 4876800"/>
                <a:gd name="connsiteY75" fmla="*/ 2814161 h 3952875"/>
                <a:gd name="connsiteX76" fmla="*/ 1144524 w 4876800"/>
                <a:gd name="connsiteY76" fmla="*/ 1814513 h 3952875"/>
                <a:gd name="connsiteX77" fmla="*/ 2144173 w 4876800"/>
                <a:gd name="connsiteY77" fmla="*/ 2814257 h 3952875"/>
                <a:gd name="connsiteX78" fmla="*/ 1144524 w 4876800"/>
                <a:gd name="connsiteY78" fmla="*/ 3813905 h 3952875"/>
                <a:gd name="connsiteX79" fmla="*/ 1144524 w 4876800"/>
                <a:gd name="connsiteY79" fmla="*/ 3813905 h 3952875"/>
                <a:gd name="connsiteX80" fmla="*/ 2289048 w 4876800"/>
                <a:gd name="connsiteY80" fmla="*/ 2622804 h 3952875"/>
                <a:gd name="connsiteX81" fmla="*/ 2289048 w 4876800"/>
                <a:gd name="connsiteY81" fmla="*/ 2217420 h 3952875"/>
                <a:gd name="connsiteX82" fmla="*/ 2587847 w 4876800"/>
                <a:gd name="connsiteY82" fmla="*/ 2217420 h 3952875"/>
                <a:gd name="connsiteX83" fmla="*/ 2587847 w 4876800"/>
                <a:gd name="connsiteY83" fmla="*/ 2622899 h 3952875"/>
                <a:gd name="connsiteX84" fmla="*/ 2289048 w 4876800"/>
                <a:gd name="connsiteY84" fmla="*/ 2622899 h 3952875"/>
                <a:gd name="connsiteX85" fmla="*/ 3732276 w 4876800"/>
                <a:gd name="connsiteY85" fmla="*/ 3813905 h 3952875"/>
                <a:gd name="connsiteX86" fmla="*/ 2732628 w 4876800"/>
                <a:gd name="connsiteY86" fmla="*/ 2814161 h 3952875"/>
                <a:gd name="connsiteX87" fmla="*/ 3732276 w 4876800"/>
                <a:gd name="connsiteY87" fmla="*/ 1814513 h 3952875"/>
                <a:gd name="connsiteX88" fmla="*/ 4732020 w 4876800"/>
                <a:gd name="connsiteY88" fmla="*/ 2814257 h 3952875"/>
                <a:gd name="connsiteX89" fmla="*/ 3732276 w 4876800"/>
                <a:gd name="connsiteY89" fmla="*/ 3813905 h 3952875"/>
                <a:gd name="connsiteX90" fmla="*/ 3732276 w 4876800"/>
                <a:gd name="connsiteY90" fmla="*/ 3813905 h 395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876800" h="3952875">
                  <a:moveTo>
                    <a:pt x="4802410" y="2408396"/>
                  </a:moveTo>
                  <a:cubicBezTo>
                    <a:pt x="4802315" y="2407920"/>
                    <a:pt x="4788408" y="2373249"/>
                    <a:pt x="4782884" y="2360200"/>
                  </a:cubicBezTo>
                  <a:lnTo>
                    <a:pt x="4166045" y="864775"/>
                  </a:lnTo>
                  <a:cubicBezTo>
                    <a:pt x="4090035" y="680561"/>
                    <a:pt x="3953066" y="535305"/>
                    <a:pt x="3783997" y="448247"/>
                  </a:cubicBezTo>
                  <a:lnTo>
                    <a:pt x="3725990" y="307562"/>
                  </a:lnTo>
                  <a:cubicBezTo>
                    <a:pt x="3688271" y="216218"/>
                    <a:pt x="3625024" y="138875"/>
                    <a:pt x="3542824" y="83820"/>
                  </a:cubicBezTo>
                  <a:cubicBezTo>
                    <a:pt x="3460528" y="29051"/>
                    <a:pt x="3364897" y="0"/>
                    <a:pt x="3266218" y="0"/>
                  </a:cubicBezTo>
                  <a:cubicBezTo>
                    <a:pt x="2991993" y="0"/>
                    <a:pt x="2768918" y="223076"/>
                    <a:pt x="2768918" y="497300"/>
                  </a:cubicBezTo>
                  <a:lnTo>
                    <a:pt x="2768918" y="664274"/>
                  </a:lnTo>
                  <a:cubicBezTo>
                    <a:pt x="2655761" y="804958"/>
                    <a:pt x="2587752" y="983361"/>
                    <a:pt x="2587752" y="1177576"/>
                  </a:cubicBezTo>
                  <a:lnTo>
                    <a:pt x="2587752" y="1232821"/>
                  </a:lnTo>
                  <a:lnTo>
                    <a:pt x="2289048" y="1232821"/>
                  </a:lnTo>
                  <a:lnTo>
                    <a:pt x="2289048" y="1177576"/>
                  </a:lnTo>
                  <a:cubicBezTo>
                    <a:pt x="2289048" y="983456"/>
                    <a:pt x="2221040" y="804958"/>
                    <a:pt x="2107883" y="664274"/>
                  </a:cubicBezTo>
                  <a:lnTo>
                    <a:pt x="2107883" y="497300"/>
                  </a:lnTo>
                  <a:cubicBezTo>
                    <a:pt x="2107883" y="223076"/>
                    <a:pt x="1884712" y="0"/>
                    <a:pt x="1610582" y="0"/>
                  </a:cubicBezTo>
                  <a:cubicBezTo>
                    <a:pt x="1511903" y="0"/>
                    <a:pt x="1416272" y="29051"/>
                    <a:pt x="1333976" y="84011"/>
                  </a:cubicBezTo>
                  <a:cubicBezTo>
                    <a:pt x="1251871" y="138970"/>
                    <a:pt x="1188530" y="216313"/>
                    <a:pt x="1150811" y="307658"/>
                  </a:cubicBezTo>
                  <a:lnTo>
                    <a:pt x="1092803" y="448342"/>
                  </a:lnTo>
                  <a:cubicBezTo>
                    <a:pt x="923735" y="535305"/>
                    <a:pt x="786765" y="680561"/>
                    <a:pt x="710851" y="864775"/>
                  </a:cubicBezTo>
                  <a:lnTo>
                    <a:pt x="552450" y="1248632"/>
                  </a:lnTo>
                  <a:cubicBezTo>
                    <a:pt x="537210" y="1285589"/>
                    <a:pt x="554831" y="1327880"/>
                    <a:pt x="591788" y="1343216"/>
                  </a:cubicBezTo>
                  <a:cubicBezTo>
                    <a:pt x="628745" y="1358456"/>
                    <a:pt x="671036" y="1340834"/>
                    <a:pt x="686276" y="1303877"/>
                  </a:cubicBezTo>
                  <a:lnTo>
                    <a:pt x="844677" y="920020"/>
                  </a:lnTo>
                  <a:cubicBezTo>
                    <a:pt x="949357" y="666274"/>
                    <a:pt x="1194435" y="502253"/>
                    <a:pt x="1468946" y="502253"/>
                  </a:cubicBezTo>
                  <a:cubicBezTo>
                    <a:pt x="1841278" y="502253"/>
                    <a:pt x="2144173" y="805148"/>
                    <a:pt x="2144173" y="1177481"/>
                  </a:cubicBezTo>
                  <a:lnTo>
                    <a:pt x="2144173" y="2257616"/>
                  </a:lnTo>
                  <a:cubicBezTo>
                    <a:pt x="1948243" y="1907191"/>
                    <a:pt x="1573625" y="1669733"/>
                    <a:pt x="1144429" y="1669733"/>
                  </a:cubicBezTo>
                  <a:cubicBezTo>
                    <a:pt x="875633" y="1669733"/>
                    <a:pt x="628269" y="1762887"/>
                    <a:pt x="432721" y="1918621"/>
                  </a:cubicBezTo>
                  <a:lnTo>
                    <a:pt x="589026" y="1539812"/>
                  </a:lnTo>
                  <a:cubicBezTo>
                    <a:pt x="604266" y="1502855"/>
                    <a:pt x="586645" y="1460564"/>
                    <a:pt x="549688" y="1445228"/>
                  </a:cubicBezTo>
                  <a:cubicBezTo>
                    <a:pt x="512731" y="1429988"/>
                    <a:pt x="470440" y="1447610"/>
                    <a:pt x="455105" y="1484567"/>
                  </a:cubicBezTo>
                  <a:lnTo>
                    <a:pt x="94012" y="2360200"/>
                  </a:lnTo>
                  <a:cubicBezTo>
                    <a:pt x="88392" y="2373249"/>
                    <a:pt x="72866" y="2411730"/>
                    <a:pt x="72200" y="2414207"/>
                  </a:cubicBezTo>
                  <a:cubicBezTo>
                    <a:pt x="25527" y="2538794"/>
                    <a:pt x="0" y="2673572"/>
                    <a:pt x="0" y="2814257"/>
                  </a:cubicBezTo>
                  <a:cubicBezTo>
                    <a:pt x="0" y="3445288"/>
                    <a:pt x="513398" y="3958781"/>
                    <a:pt x="1144524" y="3958781"/>
                  </a:cubicBezTo>
                  <a:cubicBezTo>
                    <a:pt x="1775555" y="3958781"/>
                    <a:pt x="2289048" y="3445383"/>
                    <a:pt x="2289048" y="2814257"/>
                  </a:cubicBezTo>
                  <a:lnTo>
                    <a:pt x="2289048" y="2767679"/>
                  </a:lnTo>
                  <a:lnTo>
                    <a:pt x="2587847" y="2767679"/>
                  </a:lnTo>
                  <a:lnTo>
                    <a:pt x="2587847" y="2814257"/>
                  </a:lnTo>
                  <a:cubicBezTo>
                    <a:pt x="2587847" y="3445288"/>
                    <a:pt x="3101245" y="3958781"/>
                    <a:pt x="3732371" y="3958781"/>
                  </a:cubicBezTo>
                  <a:cubicBezTo>
                    <a:pt x="4363498" y="3958781"/>
                    <a:pt x="4876896" y="3445383"/>
                    <a:pt x="4876896" y="2814257"/>
                  </a:cubicBezTo>
                  <a:cubicBezTo>
                    <a:pt x="4876800" y="2671382"/>
                    <a:pt x="4850416" y="2534603"/>
                    <a:pt x="4802410" y="2408396"/>
                  </a:cubicBezTo>
                  <a:lnTo>
                    <a:pt x="4802410" y="2408396"/>
                  </a:lnTo>
                  <a:close/>
                  <a:moveTo>
                    <a:pt x="1468946" y="357473"/>
                  </a:moveTo>
                  <a:cubicBezTo>
                    <a:pt x="1403414" y="357473"/>
                    <a:pt x="1339406" y="365284"/>
                    <a:pt x="1277684" y="379952"/>
                  </a:cubicBezTo>
                  <a:lnTo>
                    <a:pt x="1284732" y="362903"/>
                  </a:lnTo>
                  <a:cubicBezTo>
                    <a:pt x="1311402" y="298133"/>
                    <a:pt x="1356360" y="243269"/>
                    <a:pt x="1414463" y="204406"/>
                  </a:cubicBezTo>
                  <a:cubicBezTo>
                    <a:pt x="1472756" y="165449"/>
                    <a:pt x="1540669" y="144875"/>
                    <a:pt x="1610582" y="144875"/>
                  </a:cubicBezTo>
                  <a:cubicBezTo>
                    <a:pt x="1804988" y="144875"/>
                    <a:pt x="1963103" y="303086"/>
                    <a:pt x="1963103" y="497396"/>
                  </a:cubicBezTo>
                  <a:lnTo>
                    <a:pt x="1963103" y="523589"/>
                  </a:lnTo>
                  <a:cubicBezTo>
                    <a:pt x="1825562" y="419386"/>
                    <a:pt x="1654397" y="357473"/>
                    <a:pt x="1468946" y="357473"/>
                  </a:cubicBezTo>
                  <a:lnTo>
                    <a:pt x="1468946" y="357473"/>
                  </a:lnTo>
                  <a:close/>
                  <a:moveTo>
                    <a:pt x="3266218" y="144780"/>
                  </a:moveTo>
                  <a:cubicBezTo>
                    <a:pt x="3336131" y="144780"/>
                    <a:pt x="3403949" y="165354"/>
                    <a:pt x="3462242" y="204311"/>
                  </a:cubicBezTo>
                  <a:cubicBezTo>
                    <a:pt x="3520440" y="243269"/>
                    <a:pt x="3565398" y="298133"/>
                    <a:pt x="3592068" y="362903"/>
                  </a:cubicBezTo>
                  <a:lnTo>
                    <a:pt x="3599116" y="379952"/>
                  </a:lnTo>
                  <a:cubicBezTo>
                    <a:pt x="3537395" y="365284"/>
                    <a:pt x="3473291" y="357473"/>
                    <a:pt x="3407759" y="357473"/>
                  </a:cubicBezTo>
                  <a:cubicBezTo>
                    <a:pt x="3222403" y="357473"/>
                    <a:pt x="3051143" y="419386"/>
                    <a:pt x="2913698" y="523589"/>
                  </a:cubicBezTo>
                  <a:lnTo>
                    <a:pt x="2913698" y="497396"/>
                  </a:lnTo>
                  <a:cubicBezTo>
                    <a:pt x="2913698" y="302895"/>
                    <a:pt x="3071813" y="144780"/>
                    <a:pt x="3266218" y="144780"/>
                  </a:cubicBezTo>
                  <a:lnTo>
                    <a:pt x="3266218" y="144780"/>
                  </a:lnTo>
                  <a:close/>
                  <a:moveTo>
                    <a:pt x="2732628" y="1177481"/>
                  </a:moveTo>
                  <a:cubicBezTo>
                    <a:pt x="2732628" y="805148"/>
                    <a:pt x="3035522" y="502253"/>
                    <a:pt x="3407855" y="502253"/>
                  </a:cubicBezTo>
                  <a:cubicBezTo>
                    <a:pt x="3682365" y="502253"/>
                    <a:pt x="3927443" y="666179"/>
                    <a:pt x="4032123" y="920020"/>
                  </a:cubicBezTo>
                  <a:lnTo>
                    <a:pt x="4444080" y="1918621"/>
                  </a:lnTo>
                  <a:cubicBezTo>
                    <a:pt x="4248531" y="1762982"/>
                    <a:pt x="4001167" y="1669733"/>
                    <a:pt x="3732371" y="1669733"/>
                  </a:cubicBezTo>
                  <a:cubicBezTo>
                    <a:pt x="3303270" y="1669733"/>
                    <a:pt x="2928557" y="1907191"/>
                    <a:pt x="2732723" y="2257616"/>
                  </a:cubicBezTo>
                  <a:lnTo>
                    <a:pt x="2732723" y="1177481"/>
                  </a:lnTo>
                  <a:close/>
                  <a:moveTo>
                    <a:pt x="2587752" y="1377601"/>
                  </a:moveTo>
                  <a:lnTo>
                    <a:pt x="2587752" y="2072640"/>
                  </a:lnTo>
                  <a:lnTo>
                    <a:pt x="2288953" y="2072640"/>
                  </a:lnTo>
                  <a:lnTo>
                    <a:pt x="2288953" y="1377601"/>
                  </a:lnTo>
                  <a:lnTo>
                    <a:pt x="2587752" y="1377601"/>
                  </a:lnTo>
                  <a:close/>
                  <a:moveTo>
                    <a:pt x="1144524" y="3813905"/>
                  </a:moveTo>
                  <a:cubicBezTo>
                    <a:pt x="593217" y="3813905"/>
                    <a:pt x="144780" y="3365468"/>
                    <a:pt x="144780" y="2814161"/>
                  </a:cubicBezTo>
                  <a:cubicBezTo>
                    <a:pt x="144780" y="2262854"/>
                    <a:pt x="593217" y="1814513"/>
                    <a:pt x="1144524" y="1814513"/>
                  </a:cubicBezTo>
                  <a:cubicBezTo>
                    <a:pt x="1695736" y="1814513"/>
                    <a:pt x="2144173" y="2262950"/>
                    <a:pt x="2144173" y="2814257"/>
                  </a:cubicBezTo>
                  <a:cubicBezTo>
                    <a:pt x="2144173" y="3365564"/>
                    <a:pt x="1695736" y="3813905"/>
                    <a:pt x="1144524" y="3813905"/>
                  </a:cubicBezTo>
                  <a:lnTo>
                    <a:pt x="1144524" y="3813905"/>
                  </a:lnTo>
                  <a:close/>
                  <a:moveTo>
                    <a:pt x="2289048" y="2622804"/>
                  </a:moveTo>
                  <a:lnTo>
                    <a:pt x="2289048" y="2217420"/>
                  </a:lnTo>
                  <a:lnTo>
                    <a:pt x="2587847" y="2217420"/>
                  </a:lnTo>
                  <a:lnTo>
                    <a:pt x="2587847" y="2622899"/>
                  </a:lnTo>
                  <a:lnTo>
                    <a:pt x="2289048" y="2622899"/>
                  </a:lnTo>
                  <a:close/>
                  <a:moveTo>
                    <a:pt x="3732276" y="3813905"/>
                  </a:moveTo>
                  <a:cubicBezTo>
                    <a:pt x="3181064" y="3813905"/>
                    <a:pt x="2732628" y="3365468"/>
                    <a:pt x="2732628" y="2814161"/>
                  </a:cubicBezTo>
                  <a:cubicBezTo>
                    <a:pt x="2732628" y="2262854"/>
                    <a:pt x="3181064" y="1814513"/>
                    <a:pt x="3732276" y="1814513"/>
                  </a:cubicBezTo>
                  <a:cubicBezTo>
                    <a:pt x="4283488" y="1814513"/>
                    <a:pt x="4732020" y="2262950"/>
                    <a:pt x="4732020" y="2814257"/>
                  </a:cubicBezTo>
                  <a:cubicBezTo>
                    <a:pt x="4732020" y="3365564"/>
                    <a:pt x="4283488" y="3813905"/>
                    <a:pt x="3732276" y="3813905"/>
                  </a:cubicBezTo>
                  <a:lnTo>
                    <a:pt x="3732276" y="3813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70E6B6-420E-4170-B537-56F33D11909F}"/>
                </a:ext>
              </a:extLst>
            </p:cNvPr>
            <p:cNvSpPr/>
            <p:nvPr/>
          </p:nvSpPr>
          <p:spPr>
            <a:xfrm>
              <a:off x="6559391" y="3431667"/>
              <a:ext cx="1657350" cy="1657350"/>
            </a:xfrm>
            <a:custGeom>
              <a:avLst/>
              <a:gdLst>
                <a:gd name="connsiteX0" fmla="*/ 1392841 w 1657350"/>
                <a:gd name="connsiteY0" fmla="*/ 316897 h 1657350"/>
                <a:gd name="connsiteX1" fmla="*/ 1378553 w 1657350"/>
                <a:gd name="connsiteY1" fmla="*/ 418243 h 1657350"/>
                <a:gd name="connsiteX2" fmla="*/ 1495616 w 1657350"/>
                <a:gd name="connsiteY2" fmla="*/ 662654 h 1657350"/>
                <a:gd name="connsiteX3" fmla="*/ 1261586 w 1657350"/>
                <a:gd name="connsiteY3" fmla="*/ 1029462 h 1657350"/>
                <a:gd name="connsiteX4" fmla="*/ 830485 w 1657350"/>
                <a:gd name="connsiteY4" fmla="*/ 1182053 h 1657350"/>
                <a:gd name="connsiteX5" fmla="*/ 399288 w 1657350"/>
                <a:gd name="connsiteY5" fmla="*/ 1029462 h 1657350"/>
                <a:gd name="connsiteX6" fmla="*/ 165449 w 1657350"/>
                <a:gd name="connsiteY6" fmla="*/ 663321 h 1657350"/>
                <a:gd name="connsiteX7" fmla="*/ 830485 w 1657350"/>
                <a:gd name="connsiteY7" fmla="*/ 144685 h 1657350"/>
                <a:gd name="connsiteX8" fmla="*/ 1213771 w 1657350"/>
                <a:gd name="connsiteY8" fmla="*/ 261747 h 1657350"/>
                <a:gd name="connsiteX9" fmla="*/ 1314260 w 1657350"/>
                <a:gd name="connsiteY9" fmla="*/ 242316 h 1657350"/>
                <a:gd name="connsiteX10" fmla="*/ 1294829 w 1657350"/>
                <a:gd name="connsiteY10" fmla="*/ 141827 h 1657350"/>
                <a:gd name="connsiteX11" fmla="*/ 830485 w 1657350"/>
                <a:gd name="connsiteY11" fmla="*/ 0 h 1657350"/>
                <a:gd name="connsiteX12" fmla="*/ 0 w 1657350"/>
                <a:gd name="connsiteY12" fmla="*/ 830485 h 1657350"/>
                <a:gd name="connsiteX13" fmla="*/ 830485 w 1657350"/>
                <a:gd name="connsiteY13" fmla="*/ 1660970 h 1657350"/>
                <a:gd name="connsiteX14" fmla="*/ 1660970 w 1657350"/>
                <a:gd name="connsiteY14" fmla="*/ 830485 h 1657350"/>
                <a:gd name="connsiteX15" fmla="*/ 1494187 w 1657350"/>
                <a:gd name="connsiteY15" fmla="*/ 331280 h 1657350"/>
                <a:gd name="connsiteX16" fmla="*/ 1392841 w 1657350"/>
                <a:gd name="connsiteY16" fmla="*/ 316897 h 1657350"/>
                <a:gd name="connsiteX17" fmla="*/ 1392841 w 1657350"/>
                <a:gd name="connsiteY17" fmla="*/ 316897 h 1657350"/>
                <a:gd name="connsiteX18" fmla="*/ 830485 w 1657350"/>
                <a:gd name="connsiteY18" fmla="*/ 1515999 h 1657350"/>
                <a:gd name="connsiteX19" fmla="*/ 164211 w 1657350"/>
                <a:gd name="connsiteY19" fmla="*/ 991743 h 1657350"/>
                <a:gd name="connsiteX20" fmla="*/ 308229 w 1657350"/>
                <a:gd name="connsiteY20" fmla="*/ 1141952 h 1657350"/>
                <a:gd name="connsiteX21" fmla="*/ 830580 w 1657350"/>
                <a:gd name="connsiteY21" fmla="*/ 1326832 h 1657350"/>
                <a:gd name="connsiteX22" fmla="*/ 1352836 w 1657350"/>
                <a:gd name="connsiteY22" fmla="*/ 1141952 h 1657350"/>
                <a:gd name="connsiteX23" fmla="*/ 1496949 w 1657350"/>
                <a:gd name="connsiteY23" fmla="*/ 991648 h 1657350"/>
                <a:gd name="connsiteX24" fmla="*/ 830485 w 1657350"/>
                <a:gd name="connsiteY24" fmla="*/ 1515999 h 1657350"/>
                <a:gd name="connsiteX25" fmla="*/ 830485 w 1657350"/>
                <a:gd name="connsiteY25" fmla="*/ 1515999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7350" h="1657350">
                  <a:moveTo>
                    <a:pt x="1392841" y="316897"/>
                  </a:moveTo>
                  <a:cubicBezTo>
                    <a:pt x="1360837" y="340900"/>
                    <a:pt x="1354550" y="386334"/>
                    <a:pt x="1378553" y="418243"/>
                  </a:cubicBezTo>
                  <a:cubicBezTo>
                    <a:pt x="1434179" y="492157"/>
                    <a:pt x="1473613" y="574834"/>
                    <a:pt x="1495616" y="662654"/>
                  </a:cubicBezTo>
                  <a:cubicBezTo>
                    <a:pt x="1459802" y="806005"/>
                    <a:pt x="1377220" y="935736"/>
                    <a:pt x="1261586" y="1029462"/>
                  </a:cubicBezTo>
                  <a:cubicBezTo>
                    <a:pt x="1140143" y="1127855"/>
                    <a:pt x="987076" y="1182053"/>
                    <a:pt x="830485" y="1182053"/>
                  </a:cubicBezTo>
                  <a:cubicBezTo>
                    <a:pt x="673894" y="1182053"/>
                    <a:pt x="520732" y="1127855"/>
                    <a:pt x="399288" y="1029462"/>
                  </a:cubicBezTo>
                  <a:cubicBezTo>
                    <a:pt x="283750" y="935927"/>
                    <a:pt x="201263" y="806387"/>
                    <a:pt x="165449" y="663321"/>
                  </a:cubicBezTo>
                  <a:cubicBezTo>
                    <a:pt x="240221" y="365665"/>
                    <a:pt x="509969" y="144685"/>
                    <a:pt x="830485" y="144685"/>
                  </a:cubicBezTo>
                  <a:cubicBezTo>
                    <a:pt x="967930" y="144685"/>
                    <a:pt x="1100423" y="185166"/>
                    <a:pt x="1213771" y="261747"/>
                  </a:cubicBezTo>
                  <a:cubicBezTo>
                    <a:pt x="1246918" y="284131"/>
                    <a:pt x="1291971" y="275463"/>
                    <a:pt x="1314260" y="242316"/>
                  </a:cubicBezTo>
                  <a:cubicBezTo>
                    <a:pt x="1336643" y="209169"/>
                    <a:pt x="1327976" y="164211"/>
                    <a:pt x="1294829" y="141827"/>
                  </a:cubicBezTo>
                  <a:cubicBezTo>
                    <a:pt x="1157478" y="49054"/>
                    <a:pt x="996887" y="0"/>
                    <a:pt x="830485" y="0"/>
                  </a:cubicBezTo>
                  <a:cubicBezTo>
                    <a:pt x="372523" y="0"/>
                    <a:pt x="0" y="372523"/>
                    <a:pt x="0" y="830485"/>
                  </a:cubicBezTo>
                  <a:cubicBezTo>
                    <a:pt x="0" y="1288447"/>
                    <a:pt x="372523" y="1660970"/>
                    <a:pt x="830485" y="1660970"/>
                  </a:cubicBezTo>
                  <a:cubicBezTo>
                    <a:pt x="1288447" y="1660970"/>
                    <a:pt x="1660970" y="1288447"/>
                    <a:pt x="1660970" y="830485"/>
                  </a:cubicBezTo>
                  <a:cubicBezTo>
                    <a:pt x="1660970" y="648748"/>
                    <a:pt x="1603343" y="476060"/>
                    <a:pt x="1494187" y="331280"/>
                  </a:cubicBezTo>
                  <a:cubicBezTo>
                    <a:pt x="1470184" y="299180"/>
                    <a:pt x="1424845" y="292799"/>
                    <a:pt x="1392841" y="316897"/>
                  </a:cubicBezTo>
                  <a:lnTo>
                    <a:pt x="1392841" y="316897"/>
                  </a:lnTo>
                  <a:close/>
                  <a:moveTo>
                    <a:pt x="830485" y="1515999"/>
                  </a:moveTo>
                  <a:cubicBezTo>
                    <a:pt x="507968" y="1515999"/>
                    <a:pt x="236982" y="1292162"/>
                    <a:pt x="164211" y="991743"/>
                  </a:cubicBezTo>
                  <a:cubicBezTo>
                    <a:pt x="205550" y="1047369"/>
                    <a:pt x="253841" y="1097947"/>
                    <a:pt x="308229" y="1141952"/>
                  </a:cubicBezTo>
                  <a:cubicBezTo>
                    <a:pt x="455390" y="1261205"/>
                    <a:pt x="640842" y="1326832"/>
                    <a:pt x="830580" y="1326832"/>
                  </a:cubicBezTo>
                  <a:cubicBezTo>
                    <a:pt x="1020223" y="1326832"/>
                    <a:pt x="1205675" y="1261205"/>
                    <a:pt x="1352836" y="1141952"/>
                  </a:cubicBezTo>
                  <a:cubicBezTo>
                    <a:pt x="1407224" y="1097947"/>
                    <a:pt x="1455611" y="1047274"/>
                    <a:pt x="1496949" y="991648"/>
                  </a:cubicBezTo>
                  <a:cubicBezTo>
                    <a:pt x="1424083" y="1292162"/>
                    <a:pt x="1153001" y="1515999"/>
                    <a:pt x="830485" y="1515999"/>
                  </a:cubicBezTo>
                  <a:lnTo>
                    <a:pt x="830485" y="1515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183D2062-8BE8-423A-9420-CEA96C3C9EDA}"/>
              </a:ext>
            </a:extLst>
          </p:cNvPr>
          <p:cNvGrpSpPr/>
          <p:nvPr/>
        </p:nvGrpSpPr>
        <p:grpSpPr>
          <a:xfrm>
            <a:off x="7143585" y="2127083"/>
            <a:ext cx="372090" cy="327517"/>
            <a:chOff x="4267200" y="1819275"/>
            <a:chExt cx="3657600" cy="321945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BA99CF-FB92-4B12-A812-10A308F622AB}"/>
                </a:ext>
              </a:extLst>
            </p:cNvPr>
            <p:cNvSpPr/>
            <p:nvPr/>
          </p:nvSpPr>
          <p:spPr>
            <a:xfrm>
              <a:off x="4781907" y="1821287"/>
              <a:ext cx="266700" cy="266700"/>
            </a:xfrm>
            <a:custGeom>
              <a:avLst/>
              <a:gdLst>
                <a:gd name="connsiteX0" fmla="*/ 202811 w 266700"/>
                <a:gd name="connsiteY0" fmla="*/ 274403 h 266700"/>
                <a:gd name="connsiteX1" fmla="*/ 152233 w 266700"/>
                <a:gd name="connsiteY1" fmla="*/ 253448 h 266700"/>
                <a:gd name="connsiteX2" fmla="*/ 20884 w 266700"/>
                <a:gd name="connsiteY2" fmla="*/ 121908 h 266700"/>
                <a:gd name="connsiteX3" fmla="*/ 20979 w 266700"/>
                <a:gd name="connsiteY3" fmla="*/ 20848 h 266700"/>
                <a:gd name="connsiteX4" fmla="*/ 122039 w 266700"/>
                <a:gd name="connsiteY4" fmla="*/ 20943 h 266700"/>
                <a:gd name="connsiteX5" fmla="*/ 253389 w 266700"/>
                <a:gd name="connsiteY5" fmla="*/ 152483 h 266700"/>
                <a:gd name="connsiteX6" fmla="*/ 253294 w 266700"/>
                <a:gd name="connsiteY6" fmla="*/ 253544 h 266700"/>
                <a:gd name="connsiteX7" fmla="*/ 202811 w 266700"/>
                <a:gd name="connsiteY7" fmla="*/ 274403 h 266700"/>
                <a:gd name="connsiteX8" fmla="*/ 202811 w 266700"/>
                <a:gd name="connsiteY8" fmla="*/ 2744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66700">
                  <a:moveTo>
                    <a:pt x="202811" y="274403"/>
                  </a:moveTo>
                  <a:cubicBezTo>
                    <a:pt x="184523" y="274403"/>
                    <a:pt x="166235" y="267450"/>
                    <a:pt x="152233" y="253448"/>
                  </a:cubicBezTo>
                  <a:lnTo>
                    <a:pt x="20884" y="121908"/>
                  </a:lnTo>
                  <a:cubicBezTo>
                    <a:pt x="-7025" y="94000"/>
                    <a:pt x="-6929" y="48756"/>
                    <a:pt x="20979" y="20848"/>
                  </a:cubicBezTo>
                  <a:cubicBezTo>
                    <a:pt x="48887" y="-6965"/>
                    <a:pt x="94131" y="-6965"/>
                    <a:pt x="122039" y="20943"/>
                  </a:cubicBezTo>
                  <a:lnTo>
                    <a:pt x="253389" y="152483"/>
                  </a:lnTo>
                  <a:cubicBezTo>
                    <a:pt x="281202" y="180392"/>
                    <a:pt x="281202" y="225635"/>
                    <a:pt x="253294" y="253544"/>
                  </a:cubicBezTo>
                  <a:cubicBezTo>
                    <a:pt x="239292" y="267450"/>
                    <a:pt x="221004" y="274403"/>
                    <a:pt x="202811" y="274403"/>
                  </a:cubicBezTo>
                  <a:lnTo>
                    <a:pt x="202811" y="274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A3B7A4-928D-471E-98C0-A798777F19FE}"/>
                </a:ext>
              </a:extLst>
            </p:cNvPr>
            <p:cNvSpPr/>
            <p:nvPr/>
          </p:nvSpPr>
          <p:spPr>
            <a:xfrm>
              <a:off x="7135856" y="4179546"/>
              <a:ext cx="266700" cy="266700"/>
            </a:xfrm>
            <a:custGeom>
              <a:avLst/>
              <a:gdLst>
                <a:gd name="connsiteX0" fmla="*/ 202775 w 266700"/>
                <a:gd name="connsiteY0" fmla="*/ 274439 h 266700"/>
                <a:gd name="connsiteX1" fmla="*/ 152198 w 266700"/>
                <a:gd name="connsiteY1" fmla="*/ 253484 h 266700"/>
                <a:gd name="connsiteX2" fmla="*/ 20848 w 266700"/>
                <a:gd name="connsiteY2" fmla="*/ 121944 h 266700"/>
                <a:gd name="connsiteX3" fmla="*/ 20943 w 266700"/>
                <a:gd name="connsiteY3" fmla="*/ 20884 h 266700"/>
                <a:gd name="connsiteX4" fmla="*/ 122003 w 266700"/>
                <a:gd name="connsiteY4" fmla="*/ 20979 h 266700"/>
                <a:gd name="connsiteX5" fmla="*/ 253353 w 266700"/>
                <a:gd name="connsiteY5" fmla="*/ 152519 h 266700"/>
                <a:gd name="connsiteX6" fmla="*/ 253258 w 266700"/>
                <a:gd name="connsiteY6" fmla="*/ 253579 h 266700"/>
                <a:gd name="connsiteX7" fmla="*/ 202775 w 266700"/>
                <a:gd name="connsiteY7" fmla="*/ 274439 h 266700"/>
                <a:gd name="connsiteX8" fmla="*/ 202775 w 266700"/>
                <a:gd name="connsiteY8" fmla="*/ 27443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66700">
                  <a:moveTo>
                    <a:pt x="202775" y="274439"/>
                  </a:moveTo>
                  <a:cubicBezTo>
                    <a:pt x="184487" y="274439"/>
                    <a:pt x="166199" y="267486"/>
                    <a:pt x="152198" y="253484"/>
                  </a:cubicBezTo>
                  <a:lnTo>
                    <a:pt x="20848" y="121944"/>
                  </a:lnTo>
                  <a:cubicBezTo>
                    <a:pt x="-6965" y="94036"/>
                    <a:pt x="-6965" y="48792"/>
                    <a:pt x="20943" y="20884"/>
                  </a:cubicBezTo>
                  <a:cubicBezTo>
                    <a:pt x="48851" y="-7025"/>
                    <a:pt x="94095" y="-6929"/>
                    <a:pt x="122003" y="20979"/>
                  </a:cubicBezTo>
                  <a:lnTo>
                    <a:pt x="253353" y="152519"/>
                  </a:lnTo>
                  <a:cubicBezTo>
                    <a:pt x="281166" y="180427"/>
                    <a:pt x="281166" y="225671"/>
                    <a:pt x="253258" y="253579"/>
                  </a:cubicBezTo>
                  <a:cubicBezTo>
                    <a:pt x="239351" y="267486"/>
                    <a:pt x="221063" y="274439"/>
                    <a:pt x="202775" y="274439"/>
                  </a:cubicBezTo>
                  <a:lnTo>
                    <a:pt x="202775" y="2744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4E3149-E295-422E-A5F8-BE8B78714299}"/>
                </a:ext>
              </a:extLst>
            </p:cNvPr>
            <p:cNvSpPr/>
            <p:nvPr/>
          </p:nvSpPr>
          <p:spPr>
            <a:xfrm>
              <a:off x="7135820" y="1821251"/>
              <a:ext cx="266700" cy="266700"/>
            </a:xfrm>
            <a:custGeom>
              <a:avLst/>
              <a:gdLst>
                <a:gd name="connsiteX0" fmla="*/ 71462 w 266700"/>
                <a:gd name="connsiteY0" fmla="*/ 274439 h 266700"/>
                <a:gd name="connsiteX1" fmla="*/ 20979 w 266700"/>
                <a:gd name="connsiteY1" fmla="*/ 253579 h 266700"/>
                <a:gd name="connsiteX2" fmla="*/ 20884 w 266700"/>
                <a:gd name="connsiteY2" fmla="*/ 152519 h 266700"/>
                <a:gd name="connsiteX3" fmla="*/ 152233 w 266700"/>
                <a:gd name="connsiteY3" fmla="*/ 20979 h 266700"/>
                <a:gd name="connsiteX4" fmla="*/ 253294 w 266700"/>
                <a:gd name="connsiteY4" fmla="*/ 20884 h 266700"/>
                <a:gd name="connsiteX5" fmla="*/ 253389 w 266700"/>
                <a:gd name="connsiteY5" fmla="*/ 121944 h 266700"/>
                <a:gd name="connsiteX6" fmla="*/ 122039 w 266700"/>
                <a:gd name="connsiteY6" fmla="*/ 253484 h 266700"/>
                <a:gd name="connsiteX7" fmla="*/ 71462 w 266700"/>
                <a:gd name="connsiteY7" fmla="*/ 274439 h 266700"/>
                <a:gd name="connsiteX8" fmla="*/ 71462 w 266700"/>
                <a:gd name="connsiteY8" fmla="*/ 27443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66700">
                  <a:moveTo>
                    <a:pt x="71462" y="274439"/>
                  </a:moveTo>
                  <a:cubicBezTo>
                    <a:pt x="53173" y="274439"/>
                    <a:pt x="34981" y="267486"/>
                    <a:pt x="20979" y="253579"/>
                  </a:cubicBezTo>
                  <a:cubicBezTo>
                    <a:pt x="-6929" y="225671"/>
                    <a:pt x="-7025" y="180523"/>
                    <a:pt x="20884" y="152519"/>
                  </a:cubicBezTo>
                  <a:lnTo>
                    <a:pt x="152233" y="20979"/>
                  </a:lnTo>
                  <a:cubicBezTo>
                    <a:pt x="180142" y="-6929"/>
                    <a:pt x="225385" y="-7025"/>
                    <a:pt x="253294" y="20884"/>
                  </a:cubicBezTo>
                  <a:cubicBezTo>
                    <a:pt x="281202" y="48792"/>
                    <a:pt x="281297" y="94036"/>
                    <a:pt x="253389" y="121944"/>
                  </a:cubicBezTo>
                  <a:lnTo>
                    <a:pt x="122039" y="253484"/>
                  </a:lnTo>
                  <a:cubicBezTo>
                    <a:pt x="108133" y="267486"/>
                    <a:pt x="89749" y="274439"/>
                    <a:pt x="71462" y="274439"/>
                  </a:cubicBezTo>
                  <a:lnTo>
                    <a:pt x="71462" y="2744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FCB5EF-9AA4-4E4A-ACB1-3386B3D05A92}"/>
                </a:ext>
              </a:extLst>
            </p:cNvPr>
            <p:cNvSpPr/>
            <p:nvPr/>
          </p:nvSpPr>
          <p:spPr>
            <a:xfrm>
              <a:off x="4781907" y="4179582"/>
              <a:ext cx="266700" cy="266700"/>
            </a:xfrm>
            <a:custGeom>
              <a:avLst/>
              <a:gdLst>
                <a:gd name="connsiteX0" fmla="*/ 71461 w 266700"/>
                <a:gd name="connsiteY0" fmla="*/ 274403 h 266700"/>
                <a:gd name="connsiteX1" fmla="*/ 20979 w 266700"/>
                <a:gd name="connsiteY1" fmla="*/ 253544 h 266700"/>
                <a:gd name="connsiteX2" fmla="*/ 20884 w 266700"/>
                <a:gd name="connsiteY2" fmla="*/ 152483 h 266700"/>
                <a:gd name="connsiteX3" fmla="*/ 152233 w 266700"/>
                <a:gd name="connsiteY3" fmla="*/ 20943 h 266700"/>
                <a:gd name="connsiteX4" fmla="*/ 253198 w 266700"/>
                <a:gd name="connsiteY4" fmla="*/ 20848 h 266700"/>
                <a:gd name="connsiteX5" fmla="*/ 253294 w 266700"/>
                <a:gd name="connsiteY5" fmla="*/ 121908 h 266700"/>
                <a:gd name="connsiteX6" fmla="*/ 121944 w 266700"/>
                <a:gd name="connsiteY6" fmla="*/ 253448 h 266700"/>
                <a:gd name="connsiteX7" fmla="*/ 71461 w 266700"/>
                <a:gd name="connsiteY7" fmla="*/ 274403 h 266700"/>
                <a:gd name="connsiteX8" fmla="*/ 71461 w 266700"/>
                <a:gd name="connsiteY8" fmla="*/ 2744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66700">
                  <a:moveTo>
                    <a:pt x="71461" y="274403"/>
                  </a:moveTo>
                  <a:cubicBezTo>
                    <a:pt x="53173" y="274403"/>
                    <a:pt x="34885" y="267450"/>
                    <a:pt x="20979" y="253544"/>
                  </a:cubicBezTo>
                  <a:cubicBezTo>
                    <a:pt x="-6929" y="225635"/>
                    <a:pt x="-7025" y="180391"/>
                    <a:pt x="20884" y="152483"/>
                  </a:cubicBezTo>
                  <a:lnTo>
                    <a:pt x="152233" y="20943"/>
                  </a:lnTo>
                  <a:cubicBezTo>
                    <a:pt x="180142" y="-6965"/>
                    <a:pt x="225290" y="-6965"/>
                    <a:pt x="253198" y="20848"/>
                  </a:cubicBezTo>
                  <a:cubicBezTo>
                    <a:pt x="281107" y="48756"/>
                    <a:pt x="281202" y="94000"/>
                    <a:pt x="253294" y="121908"/>
                  </a:cubicBezTo>
                  <a:lnTo>
                    <a:pt x="121944" y="253448"/>
                  </a:lnTo>
                  <a:cubicBezTo>
                    <a:pt x="108037" y="267450"/>
                    <a:pt x="89749" y="274403"/>
                    <a:pt x="71461" y="274403"/>
                  </a:cubicBezTo>
                  <a:lnTo>
                    <a:pt x="71461" y="274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226C2D-8C83-4FDE-A3CC-FE67213E770E}"/>
                </a:ext>
              </a:extLst>
            </p:cNvPr>
            <p:cNvSpPr/>
            <p:nvPr/>
          </p:nvSpPr>
          <p:spPr>
            <a:xfrm>
              <a:off x="7596188" y="3066193"/>
              <a:ext cx="323850" cy="142875"/>
            </a:xfrm>
            <a:custGeom>
              <a:avLst/>
              <a:gdLst>
                <a:gd name="connsiteX0" fmla="*/ 257175 w 323850"/>
                <a:gd name="connsiteY0" fmla="*/ 142875 h 142875"/>
                <a:gd name="connsiteX1" fmla="*/ 71438 w 323850"/>
                <a:gd name="connsiteY1" fmla="*/ 142875 h 142875"/>
                <a:gd name="connsiteX2" fmla="*/ 0 w 323850"/>
                <a:gd name="connsiteY2" fmla="*/ 71438 h 142875"/>
                <a:gd name="connsiteX3" fmla="*/ 71438 w 323850"/>
                <a:gd name="connsiteY3" fmla="*/ 0 h 142875"/>
                <a:gd name="connsiteX4" fmla="*/ 257175 w 323850"/>
                <a:gd name="connsiteY4" fmla="*/ 0 h 142875"/>
                <a:gd name="connsiteX5" fmla="*/ 328613 w 323850"/>
                <a:gd name="connsiteY5" fmla="*/ 71438 h 142875"/>
                <a:gd name="connsiteX6" fmla="*/ 257175 w 323850"/>
                <a:gd name="connsiteY6" fmla="*/ 142875 h 142875"/>
                <a:gd name="connsiteX7" fmla="*/ 257175 w 323850"/>
                <a:gd name="connsiteY7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850" h="142875">
                  <a:moveTo>
                    <a:pt x="257175" y="142875"/>
                  </a:moveTo>
                  <a:lnTo>
                    <a:pt x="71438" y="142875"/>
                  </a:lnTo>
                  <a:cubicBezTo>
                    <a:pt x="32004" y="142875"/>
                    <a:pt x="0" y="110871"/>
                    <a:pt x="0" y="71438"/>
                  </a:cubicBezTo>
                  <a:cubicBezTo>
                    <a:pt x="0" y="32004"/>
                    <a:pt x="32004" y="0"/>
                    <a:pt x="71438" y="0"/>
                  </a:cubicBezTo>
                  <a:lnTo>
                    <a:pt x="257175" y="0"/>
                  </a:lnTo>
                  <a:cubicBezTo>
                    <a:pt x="296609" y="0"/>
                    <a:pt x="328613" y="32004"/>
                    <a:pt x="328613" y="71438"/>
                  </a:cubicBezTo>
                  <a:cubicBezTo>
                    <a:pt x="328613" y="110871"/>
                    <a:pt x="296609" y="142875"/>
                    <a:pt x="257175" y="142875"/>
                  </a:cubicBezTo>
                  <a:lnTo>
                    <a:pt x="257175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5FAD56-7600-4ADE-80AB-6096029A6A5F}"/>
                </a:ext>
              </a:extLst>
            </p:cNvPr>
            <p:cNvSpPr/>
            <p:nvPr/>
          </p:nvSpPr>
          <p:spPr>
            <a:xfrm>
              <a:off x="4267200" y="3066193"/>
              <a:ext cx="323850" cy="142875"/>
            </a:xfrm>
            <a:custGeom>
              <a:avLst/>
              <a:gdLst>
                <a:gd name="connsiteX0" fmla="*/ 257175 w 323850"/>
                <a:gd name="connsiteY0" fmla="*/ 142875 h 142875"/>
                <a:gd name="connsiteX1" fmla="*/ 71438 w 323850"/>
                <a:gd name="connsiteY1" fmla="*/ 142875 h 142875"/>
                <a:gd name="connsiteX2" fmla="*/ 0 w 323850"/>
                <a:gd name="connsiteY2" fmla="*/ 71438 h 142875"/>
                <a:gd name="connsiteX3" fmla="*/ 71438 w 323850"/>
                <a:gd name="connsiteY3" fmla="*/ 0 h 142875"/>
                <a:gd name="connsiteX4" fmla="*/ 257175 w 323850"/>
                <a:gd name="connsiteY4" fmla="*/ 0 h 142875"/>
                <a:gd name="connsiteX5" fmla="*/ 328613 w 323850"/>
                <a:gd name="connsiteY5" fmla="*/ 71438 h 142875"/>
                <a:gd name="connsiteX6" fmla="*/ 257175 w 323850"/>
                <a:gd name="connsiteY6" fmla="*/ 142875 h 142875"/>
                <a:gd name="connsiteX7" fmla="*/ 257175 w 323850"/>
                <a:gd name="connsiteY7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850" h="142875">
                  <a:moveTo>
                    <a:pt x="257175" y="142875"/>
                  </a:moveTo>
                  <a:lnTo>
                    <a:pt x="71438" y="142875"/>
                  </a:lnTo>
                  <a:cubicBezTo>
                    <a:pt x="32004" y="142875"/>
                    <a:pt x="0" y="110871"/>
                    <a:pt x="0" y="71438"/>
                  </a:cubicBezTo>
                  <a:cubicBezTo>
                    <a:pt x="0" y="32004"/>
                    <a:pt x="32004" y="0"/>
                    <a:pt x="71438" y="0"/>
                  </a:cubicBezTo>
                  <a:lnTo>
                    <a:pt x="257175" y="0"/>
                  </a:lnTo>
                  <a:cubicBezTo>
                    <a:pt x="296609" y="0"/>
                    <a:pt x="328613" y="32004"/>
                    <a:pt x="328613" y="71438"/>
                  </a:cubicBezTo>
                  <a:cubicBezTo>
                    <a:pt x="328613" y="110871"/>
                    <a:pt x="296609" y="142875"/>
                    <a:pt x="257175" y="142875"/>
                  </a:cubicBezTo>
                  <a:lnTo>
                    <a:pt x="257175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65CE81-25ED-479B-BE30-B8B1CBDEC0CF}"/>
                </a:ext>
              </a:extLst>
            </p:cNvPr>
            <p:cNvSpPr/>
            <p:nvPr/>
          </p:nvSpPr>
          <p:spPr>
            <a:xfrm>
              <a:off x="5476113" y="2352103"/>
              <a:ext cx="1238250" cy="1562100"/>
            </a:xfrm>
            <a:custGeom>
              <a:avLst/>
              <a:gdLst>
                <a:gd name="connsiteX0" fmla="*/ 936117 w 1238250"/>
                <a:gd name="connsiteY0" fmla="*/ 863441 h 1562100"/>
                <a:gd name="connsiteX1" fmla="*/ 1109663 w 1238250"/>
                <a:gd name="connsiteY1" fmla="*/ 489776 h 1562100"/>
                <a:gd name="connsiteX2" fmla="*/ 619887 w 1238250"/>
                <a:gd name="connsiteY2" fmla="*/ 0 h 1562100"/>
                <a:gd name="connsiteX3" fmla="*/ 130112 w 1238250"/>
                <a:gd name="connsiteY3" fmla="*/ 489776 h 1562100"/>
                <a:gd name="connsiteX4" fmla="*/ 303657 w 1238250"/>
                <a:gd name="connsiteY4" fmla="*/ 863441 h 1562100"/>
                <a:gd name="connsiteX5" fmla="*/ 0 w 1238250"/>
                <a:gd name="connsiteY5" fmla="*/ 1294829 h 1562100"/>
                <a:gd name="connsiteX6" fmla="*/ 0 w 1238250"/>
                <a:gd name="connsiteY6" fmla="*/ 1499616 h 1562100"/>
                <a:gd name="connsiteX7" fmla="*/ 71438 w 1238250"/>
                <a:gd name="connsiteY7" fmla="*/ 1571054 h 1562100"/>
                <a:gd name="connsiteX8" fmla="*/ 1168432 w 1238250"/>
                <a:gd name="connsiteY8" fmla="*/ 1571054 h 1562100"/>
                <a:gd name="connsiteX9" fmla="*/ 1239869 w 1238250"/>
                <a:gd name="connsiteY9" fmla="*/ 1499616 h 1562100"/>
                <a:gd name="connsiteX10" fmla="*/ 1239869 w 1238250"/>
                <a:gd name="connsiteY10" fmla="*/ 1294829 h 1562100"/>
                <a:gd name="connsiteX11" fmla="*/ 936117 w 1238250"/>
                <a:gd name="connsiteY11" fmla="*/ 863441 h 1562100"/>
                <a:gd name="connsiteX12" fmla="*/ 936117 w 1238250"/>
                <a:gd name="connsiteY12" fmla="*/ 863441 h 1562100"/>
                <a:gd name="connsiteX13" fmla="*/ 272987 w 1238250"/>
                <a:gd name="connsiteY13" fmla="*/ 489776 h 1562100"/>
                <a:gd name="connsiteX14" fmla="*/ 619887 w 1238250"/>
                <a:gd name="connsiteY14" fmla="*/ 142875 h 1562100"/>
                <a:gd name="connsiteX15" fmla="*/ 966788 w 1238250"/>
                <a:gd name="connsiteY15" fmla="*/ 489776 h 1562100"/>
                <a:gd name="connsiteX16" fmla="*/ 619887 w 1238250"/>
                <a:gd name="connsiteY16" fmla="*/ 836676 h 1562100"/>
                <a:gd name="connsiteX17" fmla="*/ 272987 w 1238250"/>
                <a:gd name="connsiteY17" fmla="*/ 489776 h 1562100"/>
                <a:gd name="connsiteX18" fmla="*/ 272987 w 1238250"/>
                <a:gd name="connsiteY18" fmla="*/ 489776 h 1562100"/>
                <a:gd name="connsiteX19" fmla="*/ 1096994 w 1238250"/>
                <a:gd name="connsiteY19" fmla="*/ 1428274 h 1562100"/>
                <a:gd name="connsiteX20" fmla="*/ 142780 w 1238250"/>
                <a:gd name="connsiteY20" fmla="*/ 1428274 h 1562100"/>
                <a:gd name="connsiteX21" fmla="*/ 142780 w 1238250"/>
                <a:gd name="connsiteY21" fmla="*/ 1294829 h 1562100"/>
                <a:gd name="connsiteX22" fmla="*/ 458057 w 1238250"/>
                <a:gd name="connsiteY22" fmla="*/ 979551 h 1562100"/>
                <a:gd name="connsiteX23" fmla="*/ 781622 w 1238250"/>
                <a:gd name="connsiteY23" fmla="*/ 979551 h 1562100"/>
                <a:gd name="connsiteX24" fmla="*/ 1096899 w 1238250"/>
                <a:gd name="connsiteY24" fmla="*/ 1294829 h 1562100"/>
                <a:gd name="connsiteX25" fmla="*/ 1096899 w 1238250"/>
                <a:gd name="connsiteY25" fmla="*/ 1428274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8250" h="1562100">
                  <a:moveTo>
                    <a:pt x="936117" y="863441"/>
                  </a:moveTo>
                  <a:cubicBezTo>
                    <a:pt x="1042226" y="773525"/>
                    <a:pt x="1109663" y="639413"/>
                    <a:pt x="1109663" y="489776"/>
                  </a:cubicBezTo>
                  <a:cubicBezTo>
                    <a:pt x="1109663" y="219742"/>
                    <a:pt x="889921" y="0"/>
                    <a:pt x="619887" y="0"/>
                  </a:cubicBezTo>
                  <a:cubicBezTo>
                    <a:pt x="349853" y="0"/>
                    <a:pt x="130112" y="219742"/>
                    <a:pt x="130112" y="489776"/>
                  </a:cubicBezTo>
                  <a:cubicBezTo>
                    <a:pt x="130112" y="639413"/>
                    <a:pt x="197549" y="773525"/>
                    <a:pt x="303657" y="863441"/>
                  </a:cubicBezTo>
                  <a:cubicBezTo>
                    <a:pt x="126778" y="926973"/>
                    <a:pt x="0" y="1096423"/>
                    <a:pt x="0" y="1294829"/>
                  </a:cubicBezTo>
                  <a:lnTo>
                    <a:pt x="0" y="1499616"/>
                  </a:lnTo>
                  <a:cubicBezTo>
                    <a:pt x="0" y="1539050"/>
                    <a:pt x="32004" y="1571054"/>
                    <a:pt x="71438" y="1571054"/>
                  </a:cubicBezTo>
                  <a:lnTo>
                    <a:pt x="1168432" y="1571054"/>
                  </a:lnTo>
                  <a:cubicBezTo>
                    <a:pt x="1207865" y="1571054"/>
                    <a:pt x="1239869" y="1539050"/>
                    <a:pt x="1239869" y="1499616"/>
                  </a:cubicBezTo>
                  <a:lnTo>
                    <a:pt x="1239869" y="1294829"/>
                  </a:lnTo>
                  <a:cubicBezTo>
                    <a:pt x="1239869" y="1096423"/>
                    <a:pt x="1112996" y="926973"/>
                    <a:pt x="936117" y="863441"/>
                  </a:cubicBezTo>
                  <a:lnTo>
                    <a:pt x="936117" y="863441"/>
                  </a:lnTo>
                  <a:close/>
                  <a:moveTo>
                    <a:pt x="272987" y="489776"/>
                  </a:moveTo>
                  <a:cubicBezTo>
                    <a:pt x="272987" y="298514"/>
                    <a:pt x="428625" y="142875"/>
                    <a:pt x="619887" y="142875"/>
                  </a:cubicBezTo>
                  <a:cubicBezTo>
                    <a:pt x="811149" y="142875"/>
                    <a:pt x="966788" y="298418"/>
                    <a:pt x="966788" y="489776"/>
                  </a:cubicBezTo>
                  <a:cubicBezTo>
                    <a:pt x="966788" y="681038"/>
                    <a:pt x="811149" y="836676"/>
                    <a:pt x="619887" y="836676"/>
                  </a:cubicBezTo>
                  <a:cubicBezTo>
                    <a:pt x="428625" y="836676"/>
                    <a:pt x="272987" y="681038"/>
                    <a:pt x="272987" y="489776"/>
                  </a:cubicBezTo>
                  <a:lnTo>
                    <a:pt x="272987" y="489776"/>
                  </a:lnTo>
                  <a:close/>
                  <a:moveTo>
                    <a:pt x="1096994" y="1428274"/>
                  </a:moveTo>
                  <a:lnTo>
                    <a:pt x="142780" y="1428274"/>
                  </a:lnTo>
                  <a:lnTo>
                    <a:pt x="142780" y="1294829"/>
                  </a:lnTo>
                  <a:cubicBezTo>
                    <a:pt x="142780" y="1120997"/>
                    <a:pt x="284226" y="979551"/>
                    <a:pt x="458057" y="979551"/>
                  </a:cubicBezTo>
                  <a:lnTo>
                    <a:pt x="781622" y="979551"/>
                  </a:lnTo>
                  <a:cubicBezTo>
                    <a:pt x="955453" y="979551"/>
                    <a:pt x="1096899" y="1120997"/>
                    <a:pt x="1096899" y="1294829"/>
                  </a:cubicBezTo>
                  <a:lnTo>
                    <a:pt x="1096899" y="14282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9A97A0-3296-4C66-BF4A-56A9D4DE0784}"/>
                </a:ext>
              </a:extLst>
            </p:cNvPr>
            <p:cNvSpPr/>
            <p:nvPr/>
          </p:nvSpPr>
          <p:spPr>
            <a:xfrm>
              <a:off x="7300271" y="3066485"/>
              <a:ext cx="133350" cy="133350"/>
            </a:xfrm>
            <a:custGeom>
              <a:avLst/>
              <a:gdLst>
                <a:gd name="connsiteX0" fmla="*/ 71222 w 133350"/>
                <a:gd name="connsiteY0" fmla="*/ 142583 h 133350"/>
                <a:gd name="connsiteX1" fmla="*/ 4070 w 133350"/>
                <a:gd name="connsiteY1" fmla="*/ 95244 h 133350"/>
                <a:gd name="connsiteX2" fmla="*/ 25025 w 133350"/>
                <a:gd name="connsiteY2" fmla="*/ 16757 h 133350"/>
                <a:gd name="connsiteX3" fmla="*/ 108941 w 133350"/>
                <a:gd name="connsiteY3" fmla="*/ 10566 h 133350"/>
                <a:gd name="connsiteX4" fmla="*/ 141325 w 133350"/>
                <a:gd name="connsiteY4" fmla="*/ 85242 h 133350"/>
                <a:gd name="connsiteX5" fmla="*/ 71222 w 133350"/>
                <a:gd name="connsiteY5" fmla="*/ 142583 h 133350"/>
                <a:gd name="connsiteX6" fmla="*/ 71222 w 133350"/>
                <a:gd name="connsiteY6" fmla="*/ 1425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71222" y="142583"/>
                  </a:moveTo>
                  <a:cubicBezTo>
                    <a:pt x="41408" y="142583"/>
                    <a:pt x="14072" y="123342"/>
                    <a:pt x="4070" y="95244"/>
                  </a:cubicBezTo>
                  <a:cubicBezTo>
                    <a:pt x="-5741" y="67526"/>
                    <a:pt x="2546" y="35712"/>
                    <a:pt x="25025" y="16757"/>
                  </a:cubicBezTo>
                  <a:cubicBezTo>
                    <a:pt x="48457" y="-3055"/>
                    <a:pt x="82842" y="-5531"/>
                    <a:pt x="108941" y="10566"/>
                  </a:cubicBezTo>
                  <a:cubicBezTo>
                    <a:pt x="133991" y="26092"/>
                    <a:pt x="147041" y="56286"/>
                    <a:pt x="141325" y="85242"/>
                  </a:cubicBezTo>
                  <a:cubicBezTo>
                    <a:pt x="134658" y="118199"/>
                    <a:pt x="104750" y="142583"/>
                    <a:pt x="71222" y="142583"/>
                  </a:cubicBezTo>
                  <a:lnTo>
                    <a:pt x="71222" y="142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479E0C-569E-4BEE-A4BD-FCD8E3D3091A}"/>
                </a:ext>
              </a:extLst>
            </p:cNvPr>
            <p:cNvSpPr/>
            <p:nvPr/>
          </p:nvSpPr>
          <p:spPr>
            <a:xfrm>
              <a:off x="4748213" y="1839754"/>
              <a:ext cx="2657475" cy="3190875"/>
            </a:xfrm>
            <a:custGeom>
              <a:avLst/>
              <a:gdLst>
                <a:gd name="connsiteX0" fmla="*/ 2610231 w 2657475"/>
                <a:gd name="connsiteY0" fmla="*/ 1548956 h 3190875"/>
                <a:gd name="connsiteX1" fmla="*/ 2524792 w 2657475"/>
                <a:gd name="connsiteY1" fmla="*/ 1602962 h 3190875"/>
                <a:gd name="connsiteX2" fmla="*/ 1604105 w 2657475"/>
                <a:gd name="connsiteY2" fmla="*/ 2478596 h 3190875"/>
                <a:gd name="connsiteX3" fmla="*/ 1551432 w 2657475"/>
                <a:gd name="connsiteY3" fmla="*/ 2547556 h 3190875"/>
                <a:gd name="connsiteX4" fmla="*/ 1551432 w 2657475"/>
                <a:gd name="connsiteY4" fmla="*/ 2729579 h 3190875"/>
                <a:gd name="connsiteX5" fmla="*/ 1144238 w 2657475"/>
                <a:gd name="connsiteY5" fmla="*/ 2729579 h 3190875"/>
                <a:gd name="connsiteX6" fmla="*/ 1144238 w 2657475"/>
                <a:gd name="connsiteY6" fmla="*/ 2547556 h 3190875"/>
                <a:gd name="connsiteX7" fmla="*/ 1091565 w 2657475"/>
                <a:gd name="connsiteY7" fmla="*/ 2478596 h 3190875"/>
                <a:gd name="connsiteX8" fmla="*/ 142875 w 2657475"/>
                <a:gd name="connsiteY8" fmla="*/ 1347121 h 3190875"/>
                <a:gd name="connsiteX9" fmla="*/ 1347788 w 2657475"/>
                <a:gd name="connsiteY9" fmla="*/ 142875 h 3190875"/>
                <a:gd name="connsiteX10" fmla="*/ 2500313 w 2657475"/>
                <a:gd name="connsiteY10" fmla="*/ 994505 h 3190875"/>
                <a:gd name="connsiteX11" fmla="*/ 2589466 w 2657475"/>
                <a:gd name="connsiteY11" fmla="*/ 1041940 h 3190875"/>
                <a:gd name="connsiteX12" fmla="*/ 2636901 w 2657475"/>
                <a:gd name="connsiteY12" fmla="*/ 952691 h 3190875"/>
                <a:gd name="connsiteX13" fmla="*/ 2156746 w 2657475"/>
                <a:gd name="connsiteY13" fmla="*/ 269558 h 3190875"/>
                <a:gd name="connsiteX14" fmla="*/ 1347788 w 2657475"/>
                <a:gd name="connsiteY14" fmla="*/ 0 h 3190875"/>
                <a:gd name="connsiteX15" fmla="*/ 0 w 2657475"/>
                <a:gd name="connsiteY15" fmla="*/ 1347121 h 3190875"/>
                <a:gd name="connsiteX16" fmla="*/ 272891 w 2657475"/>
                <a:gd name="connsiteY16" fmla="*/ 2132933 h 3190875"/>
                <a:gd name="connsiteX17" fmla="*/ 1001363 w 2657475"/>
                <a:gd name="connsiteY17" fmla="*/ 2601182 h 3190875"/>
                <a:gd name="connsiteX18" fmla="*/ 1001363 w 2657475"/>
                <a:gd name="connsiteY18" fmla="*/ 2729484 h 3190875"/>
                <a:gd name="connsiteX19" fmla="*/ 1000411 w 2657475"/>
                <a:gd name="connsiteY19" fmla="*/ 2729484 h 3190875"/>
                <a:gd name="connsiteX20" fmla="*/ 928973 w 2657475"/>
                <a:gd name="connsiteY20" fmla="*/ 2800922 h 3190875"/>
                <a:gd name="connsiteX21" fmla="*/ 1000411 w 2657475"/>
                <a:gd name="connsiteY21" fmla="*/ 2872359 h 3190875"/>
                <a:gd name="connsiteX22" fmla="*/ 1001363 w 2657475"/>
                <a:gd name="connsiteY22" fmla="*/ 2872359 h 3190875"/>
                <a:gd name="connsiteX23" fmla="*/ 1001363 w 2657475"/>
                <a:gd name="connsiteY23" fmla="*/ 3125438 h 3190875"/>
                <a:gd name="connsiteX24" fmla="*/ 1072801 w 2657475"/>
                <a:gd name="connsiteY24" fmla="*/ 3196876 h 3190875"/>
                <a:gd name="connsiteX25" fmla="*/ 1622870 w 2657475"/>
                <a:gd name="connsiteY25" fmla="*/ 3196876 h 3190875"/>
                <a:gd name="connsiteX26" fmla="*/ 1694307 w 2657475"/>
                <a:gd name="connsiteY26" fmla="*/ 3125438 h 3190875"/>
                <a:gd name="connsiteX27" fmla="*/ 1694307 w 2657475"/>
                <a:gd name="connsiteY27" fmla="*/ 2872359 h 3190875"/>
                <a:gd name="connsiteX28" fmla="*/ 1695260 w 2657475"/>
                <a:gd name="connsiteY28" fmla="*/ 2872359 h 3190875"/>
                <a:gd name="connsiteX29" fmla="*/ 1766697 w 2657475"/>
                <a:gd name="connsiteY29" fmla="*/ 2800922 h 3190875"/>
                <a:gd name="connsiteX30" fmla="*/ 1695260 w 2657475"/>
                <a:gd name="connsiteY30" fmla="*/ 2729484 h 3190875"/>
                <a:gd name="connsiteX31" fmla="*/ 1694307 w 2657475"/>
                <a:gd name="connsiteY31" fmla="*/ 2729484 h 3190875"/>
                <a:gd name="connsiteX32" fmla="*/ 1694307 w 2657475"/>
                <a:gd name="connsiteY32" fmla="*/ 2601182 h 3190875"/>
                <a:gd name="connsiteX33" fmla="*/ 2664143 w 2657475"/>
                <a:gd name="connsiteY33" fmla="*/ 1634300 h 3190875"/>
                <a:gd name="connsiteX34" fmla="*/ 2610231 w 2657475"/>
                <a:gd name="connsiteY34" fmla="*/ 1548956 h 3190875"/>
                <a:gd name="connsiteX35" fmla="*/ 2610231 w 2657475"/>
                <a:gd name="connsiteY35" fmla="*/ 1548956 h 3190875"/>
                <a:gd name="connsiteX36" fmla="*/ 1551337 w 2657475"/>
                <a:gd name="connsiteY36" fmla="*/ 3054096 h 3190875"/>
                <a:gd name="connsiteX37" fmla="*/ 1144143 w 2657475"/>
                <a:gd name="connsiteY37" fmla="*/ 3054096 h 3190875"/>
                <a:gd name="connsiteX38" fmla="*/ 1144143 w 2657475"/>
                <a:gd name="connsiteY38" fmla="*/ 2872454 h 3190875"/>
                <a:gd name="connsiteX39" fmla="*/ 1551337 w 2657475"/>
                <a:gd name="connsiteY39" fmla="*/ 2872454 h 3190875"/>
                <a:gd name="connsiteX40" fmla="*/ 1551337 w 2657475"/>
                <a:gd name="connsiteY40" fmla="*/ 3054096 h 319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57475" h="3190875">
                  <a:moveTo>
                    <a:pt x="2610231" y="1548956"/>
                  </a:moveTo>
                  <a:cubicBezTo>
                    <a:pt x="2571655" y="1540288"/>
                    <a:pt x="2533460" y="1564481"/>
                    <a:pt x="2524792" y="1602962"/>
                  </a:cubicBezTo>
                  <a:cubicBezTo>
                    <a:pt x="2429447" y="2025872"/>
                    <a:pt x="2093881" y="2345055"/>
                    <a:pt x="1604105" y="2478596"/>
                  </a:cubicBezTo>
                  <a:cubicBezTo>
                    <a:pt x="1573054" y="2487073"/>
                    <a:pt x="1551432" y="2515362"/>
                    <a:pt x="1551432" y="2547556"/>
                  </a:cubicBezTo>
                  <a:lnTo>
                    <a:pt x="1551432" y="2729579"/>
                  </a:lnTo>
                  <a:lnTo>
                    <a:pt x="1144238" y="2729579"/>
                  </a:lnTo>
                  <a:lnTo>
                    <a:pt x="1144238" y="2547556"/>
                  </a:lnTo>
                  <a:cubicBezTo>
                    <a:pt x="1144238" y="2515362"/>
                    <a:pt x="1122617" y="2487073"/>
                    <a:pt x="1091565" y="2478596"/>
                  </a:cubicBezTo>
                  <a:cubicBezTo>
                    <a:pt x="497491" y="2316480"/>
                    <a:pt x="142875" y="1893570"/>
                    <a:pt x="142875" y="1347121"/>
                  </a:cubicBezTo>
                  <a:cubicBezTo>
                    <a:pt x="142875" y="683133"/>
                    <a:pt x="683419" y="142875"/>
                    <a:pt x="1347788" y="142875"/>
                  </a:cubicBezTo>
                  <a:cubicBezTo>
                    <a:pt x="1881283" y="142875"/>
                    <a:pt x="2344388" y="485108"/>
                    <a:pt x="2500313" y="994505"/>
                  </a:cubicBezTo>
                  <a:cubicBezTo>
                    <a:pt x="2511838" y="1032224"/>
                    <a:pt x="2551843" y="1053465"/>
                    <a:pt x="2589466" y="1041940"/>
                  </a:cubicBezTo>
                  <a:cubicBezTo>
                    <a:pt x="2627186" y="1030415"/>
                    <a:pt x="2648426" y="990410"/>
                    <a:pt x="2636901" y="952691"/>
                  </a:cubicBezTo>
                  <a:cubicBezTo>
                    <a:pt x="2554224" y="682657"/>
                    <a:pt x="2383727" y="440055"/>
                    <a:pt x="2156746" y="269558"/>
                  </a:cubicBezTo>
                  <a:cubicBezTo>
                    <a:pt x="1921955" y="93155"/>
                    <a:pt x="1642205" y="0"/>
                    <a:pt x="1347788" y="0"/>
                  </a:cubicBezTo>
                  <a:cubicBezTo>
                    <a:pt x="604552" y="0"/>
                    <a:pt x="0" y="604361"/>
                    <a:pt x="0" y="1347121"/>
                  </a:cubicBezTo>
                  <a:cubicBezTo>
                    <a:pt x="0" y="1640681"/>
                    <a:pt x="94393" y="1912525"/>
                    <a:pt x="272891" y="2132933"/>
                  </a:cubicBezTo>
                  <a:cubicBezTo>
                    <a:pt x="446723" y="2347627"/>
                    <a:pt x="697802" y="2508790"/>
                    <a:pt x="1001363" y="2601182"/>
                  </a:cubicBezTo>
                  <a:lnTo>
                    <a:pt x="1001363" y="2729484"/>
                  </a:lnTo>
                  <a:lnTo>
                    <a:pt x="1000411" y="2729484"/>
                  </a:lnTo>
                  <a:cubicBezTo>
                    <a:pt x="960977" y="2729484"/>
                    <a:pt x="928973" y="2761488"/>
                    <a:pt x="928973" y="2800922"/>
                  </a:cubicBezTo>
                  <a:cubicBezTo>
                    <a:pt x="928973" y="2840355"/>
                    <a:pt x="960977" y="2872359"/>
                    <a:pt x="1000411" y="2872359"/>
                  </a:cubicBezTo>
                  <a:lnTo>
                    <a:pt x="1001363" y="2872359"/>
                  </a:lnTo>
                  <a:lnTo>
                    <a:pt x="1001363" y="3125438"/>
                  </a:lnTo>
                  <a:cubicBezTo>
                    <a:pt x="1001363" y="3164872"/>
                    <a:pt x="1033272" y="3196876"/>
                    <a:pt x="1072801" y="3196876"/>
                  </a:cubicBezTo>
                  <a:lnTo>
                    <a:pt x="1622870" y="3196876"/>
                  </a:lnTo>
                  <a:cubicBezTo>
                    <a:pt x="1662398" y="3196876"/>
                    <a:pt x="1694307" y="3164872"/>
                    <a:pt x="1694307" y="3125438"/>
                  </a:cubicBezTo>
                  <a:lnTo>
                    <a:pt x="1694307" y="2872359"/>
                  </a:lnTo>
                  <a:lnTo>
                    <a:pt x="1695260" y="2872359"/>
                  </a:lnTo>
                  <a:cubicBezTo>
                    <a:pt x="1734693" y="2872359"/>
                    <a:pt x="1766697" y="2840355"/>
                    <a:pt x="1766697" y="2800922"/>
                  </a:cubicBezTo>
                  <a:cubicBezTo>
                    <a:pt x="1766697" y="2761488"/>
                    <a:pt x="1734693" y="2729484"/>
                    <a:pt x="1695260" y="2729484"/>
                  </a:cubicBezTo>
                  <a:lnTo>
                    <a:pt x="1694307" y="2729484"/>
                  </a:lnTo>
                  <a:lnTo>
                    <a:pt x="1694307" y="2601182"/>
                  </a:lnTo>
                  <a:cubicBezTo>
                    <a:pt x="2208181" y="2444877"/>
                    <a:pt x="2560320" y="2094833"/>
                    <a:pt x="2664143" y="1634300"/>
                  </a:cubicBezTo>
                  <a:cubicBezTo>
                    <a:pt x="2672810" y="1595819"/>
                    <a:pt x="2648617" y="1557623"/>
                    <a:pt x="2610231" y="1548956"/>
                  </a:cubicBezTo>
                  <a:lnTo>
                    <a:pt x="2610231" y="1548956"/>
                  </a:lnTo>
                  <a:close/>
                  <a:moveTo>
                    <a:pt x="1551337" y="3054096"/>
                  </a:moveTo>
                  <a:lnTo>
                    <a:pt x="1144143" y="3054096"/>
                  </a:lnTo>
                  <a:lnTo>
                    <a:pt x="1144143" y="2872454"/>
                  </a:lnTo>
                  <a:lnTo>
                    <a:pt x="1551337" y="2872454"/>
                  </a:lnTo>
                  <a:lnTo>
                    <a:pt x="1551337" y="3054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C7D53BA-EFE4-DC4A-B2B1-10AB9DFE274E}"/>
              </a:ext>
            </a:extLst>
          </p:cNvPr>
          <p:cNvSpPr txBox="1"/>
          <p:nvPr/>
        </p:nvSpPr>
        <p:spPr>
          <a:xfrm>
            <a:off x="1960906" y="712776"/>
            <a:ext cx="82702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COMPONENTS OF GOVERNANCE OPERATING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231FC0-2657-FA49-97C2-C2B61E2DA38B}"/>
              </a:ext>
            </a:extLst>
          </p:cNvPr>
          <p:cNvSpPr/>
          <p:nvPr/>
        </p:nvSpPr>
        <p:spPr>
          <a:xfrm>
            <a:off x="3322168" y="2683972"/>
            <a:ext cx="598011" cy="598011"/>
          </a:xfrm>
          <a:prstGeom prst="ellipse">
            <a:avLst/>
          </a:prstGeom>
          <a:solidFill>
            <a:srgbClr val="E1E1E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450DA2D-758C-1C45-8BC5-9EFDF622B04A}"/>
              </a:ext>
            </a:extLst>
          </p:cNvPr>
          <p:cNvSpPr/>
          <p:nvPr/>
        </p:nvSpPr>
        <p:spPr>
          <a:xfrm>
            <a:off x="5774359" y="2688254"/>
            <a:ext cx="598011" cy="598011"/>
          </a:xfrm>
          <a:prstGeom prst="ellipse">
            <a:avLst/>
          </a:prstGeom>
          <a:solidFill>
            <a:srgbClr val="E1E1E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80EAD2-C56B-7A47-A95F-15A5EF728112}"/>
              </a:ext>
            </a:extLst>
          </p:cNvPr>
          <p:cNvSpPr/>
          <p:nvPr/>
        </p:nvSpPr>
        <p:spPr>
          <a:xfrm>
            <a:off x="8258340" y="2706661"/>
            <a:ext cx="598011" cy="598011"/>
          </a:xfrm>
          <a:prstGeom prst="ellipse">
            <a:avLst/>
          </a:prstGeom>
          <a:solidFill>
            <a:srgbClr val="E1E1E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906BE-C9DD-1643-B0AD-99A8371B9ACD}"/>
              </a:ext>
            </a:extLst>
          </p:cNvPr>
          <p:cNvCxnSpPr>
            <a:cxnSpLocks/>
          </p:cNvCxnSpPr>
          <p:nvPr/>
        </p:nvCxnSpPr>
        <p:spPr>
          <a:xfrm>
            <a:off x="3616822" y="3907263"/>
            <a:ext cx="0" cy="2381242"/>
          </a:xfrm>
          <a:prstGeom prst="line">
            <a:avLst/>
          </a:prstGeom>
          <a:ln w="63500" cap="rnd">
            <a:gradFill>
              <a:gsLst>
                <a:gs pos="27000">
                  <a:schemeClr val="bg1"/>
                </a:gs>
                <a:gs pos="30000">
                  <a:srgbClr val="E1E1E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649BFF-239B-244E-BAA8-BB30066DF749}"/>
              </a:ext>
            </a:extLst>
          </p:cNvPr>
          <p:cNvCxnSpPr>
            <a:cxnSpLocks/>
          </p:cNvCxnSpPr>
          <p:nvPr/>
        </p:nvCxnSpPr>
        <p:spPr>
          <a:xfrm>
            <a:off x="6082919" y="3907263"/>
            <a:ext cx="0" cy="2381242"/>
          </a:xfrm>
          <a:prstGeom prst="line">
            <a:avLst/>
          </a:prstGeom>
          <a:ln w="63500" cap="rnd">
            <a:gradFill>
              <a:gsLst>
                <a:gs pos="27000">
                  <a:schemeClr val="bg1"/>
                </a:gs>
                <a:gs pos="30000">
                  <a:srgbClr val="E1E1E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7DE7392-1F3E-514B-B9B8-59EE3DA9864B}"/>
              </a:ext>
            </a:extLst>
          </p:cNvPr>
          <p:cNvCxnSpPr>
            <a:cxnSpLocks/>
          </p:cNvCxnSpPr>
          <p:nvPr/>
        </p:nvCxnSpPr>
        <p:spPr>
          <a:xfrm>
            <a:off x="8571062" y="3907263"/>
            <a:ext cx="0" cy="2381242"/>
          </a:xfrm>
          <a:prstGeom prst="line">
            <a:avLst/>
          </a:prstGeom>
          <a:ln w="63500" cap="rnd">
            <a:gradFill>
              <a:gsLst>
                <a:gs pos="27000">
                  <a:schemeClr val="bg1"/>
                </a:gs>
                <a:gs pos="30000">
                  <a:srgbClr val="E1E1E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D9E467-F7D4-8642-B6CE-70135B2C5ABB}"/>
              </a:ext>
            </a:extLst>
          </p:cNvPr>
          <p:cNvCxnSpPr>
            <a:cxnSpLocks/>
          </p:cNvCxnSpPr>
          <p:nvPr/>
        </p:nvCxnSpPr>
        <p:spPr>
          <a:xfrm>
            <a:off x="1152948" y="3907263"/>
            <a:ext cx="0" cy="2381242"/>
          </a:xfrm>
          <a:prstGeom prst="line">
            <a:avLst/>
          </a:prstGeom>
          <a:ln w="63500" cap="rnd">
            <a:gradFill>
              <a:gsLst>
                <a:gs pos="27000">
                  <a:schemeClr val="bg1"/>
                </a:gs>
                <a:gs pos="30000">
                  <a:srgbClr val="E1E1E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626A7B-2EA6-174E-A3BD-3C17B7A7A8C1}"/>
              </a:ext>
            </a:extLst>
          </p:cNvPr>
          <p:cNvCxnSpPr>
            <a:cxnSpLocks/>
          </p:cNvCxnSpPr>
          <p:nvPr/>
        </p:nvCxnSpPr>
        <p:spPr>
          <a:xfrm>
            <a:off x="11050436" y="3907263"/>
            <a:ext cx="0" cy="2381242"/>
          </a:xfrm>
          <a:prstGeom prst="line">
            <a:avLst/>
          </a:prstGeom>
          <a:ln w="63500" cap="rnd">
            <a:gradFill>
              <a:gsLst>
                <a:gs pos="27000">
                  <a:schemeClr val="bg1"/>
                </a:gs>
                <a:gs pos="30000">
                  <a:srgbClr val="E1E1E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8" grpId="0" animBg="1"/>
      <p:bldP spid="32" grpId="0" animBg="1"/>
      <p:bldP spid="36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6" grpId="0" animBg="1"/>
      <p:bldP spid="2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59BE0D-0753-4F40-A87C-D6754236AD8A}"/>
              </a:ext>
            </a:extLst>
          </p:cNvPr>
          <p:cNvGrpSpPr/>
          <p:nvPr/>
        </p:nvGrpSpPr>
        <p:grpSpPr>
          <a:xfrm>
            <a:off x="8303478" y="2775857"/>
            <a:ext cx="3575304" cy="3693687"/>
            <a:chOff x="8080681" y="2775857"/>
            <a:chExt cx="3575304" cy="3693687"/>
          </a:xfrm>
        </p:grpSpPr>
        <p:sp>
          <p:nvSpPr>
            <p:cNvPr id="33" name="Round Single Corner Rectangle 32">
              <a:extLst>
                <a:ext uri="{FF2B5EF4-FFF2-40B4-BE49-F238E27FC236}">
                  <a16:creationId xmlns:a16="http://schemas.microsoft.com/office/drawing/2014/main" id="{9F3758E1-685A-4AF3-8D48-11E2EB02C269}"/>
                </a:ext>
              </a:extLst>
            </p:cNvPr>
            <p:cNvSpPr/>
            <p:nvPr/>
          </p:nvSpPr>
          <p:spPr>
            <a:xfrm rot="5400000">
              <a:off x="8021489" y="2835049"/>
              <a:ext cx="3693687" cy="3575304"/>
            </a:xfrm>
            <a:prstGeom prst="round1Rect">
              <a:avLst>
                <a:gd name="adj" fmla="val 852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tlCol="0" anchor="t" anchorCtr="0"/>
            <a:lstStyle/>
            <a:p>
              <a:pPr lvl="0">
                <a:lnSpc>
                  <a:spcPts val="1800"/>
                </a:lnSpc>
                <a:spcAft>
                  <a:spcPts val="600"/>
                </a:spcAft>
              </a:pP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10ADA8-52BC-9241-8CE7-C9B4A8B34E47}"/>
                </a:ext>
              </a:extLst>
            </p:cNvPr>
            <p:cNvSpPr/>
            <p:nvPr/>
          </p:nvSpPr>
          <p:spPr>
            <a:xfrm>
              <a:off x="8633616" y="3619966"/>
              <a:ext cx="2726491" cy="2557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tlCol="0" anchor="t" anchorCtr="0"/>
            <a:lstStyle/>
            <a:p>
              <a:pPr marL="171450" lvl="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Implement roadmap</a:t>
              </a:r>
            </a:p>
            <a:p>
              <a:pPr marL="171450" lvl="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Deliver capability-building plan</a:t>
              </a:r>
            </a:p>
            <a:p>
              <a:pPr marL="171450" lvl="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Demonstrate and reinforce important behaviors</a:t>
              </a:r>
            </a:p>
            <a:p>
              <a:pPr marL="171450" lvl="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Implement performance management and feedback loops</a:t>
              </a:r>
            </a:p>
            <a:p>
              <a:pPr marL="171450" lvl="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Mitigate risks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42DF29-7519-0145-9A64-C72154895EA4}"/>
              </a:ext>
            </a:extLst>
          </p:cNvPr>
          <p:cNvGrpSpPr/>
          <p:nvPr/>
        </p:nvGrpSpPr>
        <p:grpSpPr>
          <a:xfrm>
            <a:off x="3884436" y="1608911"/>
            <a:ext cx="4916440" cy="1413345"/>
            <a:chOff x="3884436" y="1608911"/>
            <a:chExt cx="4916440" cy="1413345"/>
          </a:xfrm>
        </p:grpSpPr>
        <p:sp>
          <p:nvSpPr>
            <p:cNvPr id="34" name="Arrow: Chevron 7">
              <a:extLst>
                <a:ext uri="{FF2B5EF4-FFF2-40B4-BE49-F238E27FC236}">
                  <a16:creationId xmlns:a16="http://schemas.microsoft.com/office/drawing/2014/main" id="{A91FFA8C-065A-B243-B254-7D3492E61B5A}"/>
                </a:ext>
              </a:extLst>
            </p:cNvPr>
            <p:cNvSpPr/>
            <p:nvPr/>
          </p:nvSpPr>
          <p:spPr>
            <a:xfrm>
              <a:off x="4233036" y="2543750"/>
              <a:ext cx="3811726" cy="478504"/>
            </a:xfrm>
            <a:prstGeom prst="rect">
              <a:avLst/>
            </a:prstGeom>
            <a:solidFill>
              <a:srgbClr val="555CA4"/>
            </a:soli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078" name="Group 3077">
              <a:extLst>
                <a:ext uri="{FF2B5EF4-FFF2-40B4-BE49-F238E27FC236}">
                  <a16:creationId xmlns:a16="http://schemas.microsoft.com/office/drawing/2014/main" id="{6709BC0F-91DB-4A71-8A3A-B38B096E131C}"/>
                </a:ext>
              </a:extLst>
            </p:cNvPr>
            <p:cNvGrpSpPr/>
            <p:nvPr/>
          </p:nvGrpSpPr>
          <p:grpSpPr>
            <a:xfrm>
              <a:off x="3884436" y="1608911"/>
              <a:ext cx="4916440" cy="1413345"/>
              <a:chOff x="4117547" y="1737098"/>
              <a:chExt cx="4398220" cy="1264371"/>
            </a:xfrm>
            <a:gradFill>
              <a:gsLst>
                <a:gs pos="0">
                  <a:srgbClr val="676DB3">
                    <a:lumMod val="95000"/>
                    <a:lumOff val="5000"/>
                  </a:srgbClr>
                </a:gs>
                <a:gs pos="50000">
                  <a:srgbClr val="676DB3"/>
                </a:gs>
                <a:gs pos="100000">
                  <a:srgbClr val="676DB3">
                    <a:lumMod val="85000"/>
                  </a:srgbClr>
                </a:gs>
              </a:gsLst>
              <a:lin ang="5400000" scaled="0"/>
            </a:gra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859E205-FF9E-48BC-8A94-81B7B45E6D2E}"/>
                  </a:ext>
                </a:extLst>
              </p:cNvPr>
              <p:cNvSpPr/>
              <p:nvPr/>
            </p:nvSpPr>
            <p:spPr>
              <a:xfrm>
                <a:off x="4117547" y="1737098"/>
                <a:ext cx="3963255" cy="1264371"/>
              </a:xfrm>
              <a:custGeom>
                <a:avLst/>
                <a:gdLst>
                  <a:gd name="connsiteX0" fmla="*/ 3731065 w 3963255"/>
                  <a:gd name="connsiteY0" fmla="*/ 781185 h 1264371"/>
                  <a:gd name="connsiteX1" fmla="*/ 3731065 w 3963255"/>
                  <a:gd name="connsiteY1" fmla="*/ 818313 h 1264371"/>
                  <a:gd name="connsiteX2" fmla="*/ 3858912 w 3963255"/>
                  <a:gd name="connsiteY2" fmla="*/ 828187 h 1264371"/>
                  <a:gd name="connsiteX3" fmla="*/ 3858912 w 3963255"/>
                  <a:gd name="connsiteY3" fmla="*/ 791523 h 1264371"/>
                  <a:gd name="connsiteX4" fmla="*/ 3731065 w 3963255"/>
                  <a:gd name="connsiteY4" fmla="*/ 781185 h 1264371"/>
                  <a:gd name="connsiteX5" fmla="*/ 239716 w 3963255"/>
                  <a:gd name="connsiteY5" fmla="*/ 779774 h 1264371"/>
                  <a:gd name="connsiteX6" fmla="*/ 104348 w 3963255"/>
                  <a:gd name="connsiteY6" fmla="*/ 791523 h 1264371"/>
                  <a:gd name="connsiteX7" fmla="*/ 104348 w 3963255"/>
                  <a:gd name="connsiteY7" fmla="*/ 828187 h 1264371"/>
                  <a:gd name="connsiteX8" fmla="*/ 239716 w 3963255"/>
                  <a:gd name="connsiteY8" fmla="*/ 816902 h 1264371"/>
                  <a:gd name="connsiteX9" fmla="*/ 3557622 w 3963255"/>
                  <a:gd name="connsiteY9" fmla="*/ 737469 h 1264371"/>
                  <a:gd name="connsiteX10" fmla="*/ 3557622 w 3963255"/>
                  <a:gd name="connsiteY10" fmla="*/ 774133 h 1264371"/>
                  <a:gd name="connsiteX11" fmla="*/ 3707561 w 3963255"/>
                  <a:gd name="connsiteY11" fmla="*/ 814553 h 1264371"/>
                  <a:gd name="connsiteX12" fmla="*/ 3707561 w 3963255"/>
                  <a:gd name="connsiteY12" fmla="*/ 777425 h 1264371"/>
                  <a:gd name="connsiteX13" fmla="*/ 3557622 w 3963255"/>
                  <a:gd name="connsiteY13" fmla="*/ 737469 h 1264371"/>
                  <a:gd name="connsiteX14" fmla="*/ 413154 w 3963255"/>
                  <a:gd name="connsiteY14" fmla="*/ 734651 h 1264371"/>
                  <a:gd name="connsiteX15" fmla="*/ 263215 w 3963255"/>
                  <a:gd name="connsiteY15" fmla="*/ 776013 h 1264371"/>
                  <a:gd name="connsiteX16" fmla="*/ 263215 w 3963255"/>
                  <a:gd name="connsiteY16" fmla="*/ 812673 h 1264371"/>
                  <a:gd name="connsiteX17" fmla="*/ 413154 w 3963255"/>
                  <a:gd name="connsiteY17" fmla="*/ 771784 h 1264371"/>
                  <a:gd name="connsiteX18" fmla="*/ 3384184 w 3963255"/>
                  <a:gd name="connsiteY18" fmla="*/ 663676 h 1264371"/>
                  <a:gd name="connsiteX19" fmla="*/ 3384184 w 3963255"/>
                  <a:gd name="connsiteY19" fmla="*/ 700809 h 1264371"/>
                  <a:gd name="connsiteX20" fmla="*/ 3534123 w 3963255"/>
                  <a:gd name="connsiteY20" fmla="*/ 765670 h 1264371"/>
                  <a:gd name="connsiteX21" fmla="*/ 3534123 w 3963255"/>
                  <a:gd name="connsiteY21" fmla="*/ 729011 h 1264371"/>
                  <a:gd name="connsiteX22" fmla="*/ 3384184 w 3963255"/>
                  <a:gd name="connsiteY22" fmla="*/ 663676 h 1264371"/>
                  <a:gd name="connsiteX23" fmla="*/ 586592 w 3963255"/>
                  <a:gd name="connsiteY23" fmla="*/ 659916 h 1264371"/>
                  <a:gd name="connsiteX24" fmla="*/ 436653 w 3963255"/>
                  <a:gd name="connsiteY24" fmla="*/ 726188 h 1264371"/>
                  <a:gd name="connsiteX25" fmla="*/ 436653 w 3963255"/>
                  <a:gd name="connsiteY25" fmla="*/ 762853 h 1264371"/>
                  <a:gd name="connsiteX26" fmla="*/ 586592 w 3963255"/>
                  <a:gd name="connsiteY26" fmla="*/ 697049 h 1264371"/>
                  <a:gd name="connsiteX27" fmla="*/ 3210745 w 3963255"/>
                  <a:gd name="connsiteY27" fmla="*/ 569202 h 1264371"/>
                  <a:gd name="connsiteX28" fmla="*/ 3210745 w 3963255"/>
                  <a:gd name="connsiteY28" fmla="*/ 605862 h 1264371"/>
                  <a:gd name="connsiteX29" fmla="*/ 3360685 w 3963255"/>
                  <a:gd name="connsiteY29" fmla="*/ 689060 h 1264371"/>
                  <a:gd name="connsiteX30" fmla="*/ 3360685 w 3963255"/>
                  <a:gd name="connsiteY30" fmla="*/ 652395 h 1264371"/>
                  <a:gd name="connsiteX31" fmla="*/ 3210745 w 3963255"/>
                  <a:gd name="connsiteY31" fmla="*/ 569202 h 1264371"/>
                  <a:gd name="connsiteX32" fmla="*/ 760030 w 3963255"/>
                  <a:gd name="connsiteY32" fmla="*/ 564499 h 1264371"/>
                  <a:gd name="connsiteX33" fmla="*/ 610091 w 3963255"/>
                  <a:gd name="connsiteY33" fmla="*/ 648166 h 1264371"/>
                  <a:gd name="connsiteX34" fmla="*/ 610091 w 3963255"/>
                  <a:gd name="connsiteY34" fmla="*/ 685300 h 1264371"/>
                  <a:gd name="connsiteX35" fmla="*/ 760030 w 3963255"/>
                  <a:gd name="connsiteY35" fmla="*/ 601164 h 1264371"/>
                  <a:gd name="connsiteX36" fmla="*/ 3037307 w 3963255"/>
                  <a:gd name="connsiteY36" fmla="*/ 462974 h 1264371"/>
                  <a:gd name="connsiteX37" fmla="*/ 3037307 w 3963255"/>
                  <a:gd name="connsiteY37" fmla="*/ 499638 h 1264371"/>
                  <a:gd name="connsiteX38" fmla="*/ 3187242 w 3963255"/>
                  <a:gd name="connsiteY38" fmla="*/ 591763 h 1264371"/>
                  <a:gd name="connsiteX39" fmla="*/ 3187242 w 3963255"/>
                  <a:gd name="connsiteY39" fmla="*/ 555099 h 1264371"/>
                  <a:gd name="connsiteX40" fmla="*/ 3037307 w 3963255"/>
                  <a:gd name="connsiteY40" fmla="*/ 462974 h 1264371"/>
                  <a:gd name="connsiteX41" fmla="*/ 933473 w 3963255"/>
                  <a:gd name="connsiteY41" fmla="*/ 458276 h 1264371"/>
                  <a:gd name="connsiteX42" fmla="*/ 783534 w 3963255"/>
                  <a:gd name="connsiteY42" fmla="*/ 550401 h 1264371"/>
                  <a:gd name="connsiteX43" fmla="*/ 783534 w 3963255"/>
                  <a:gd name="connsiteY43" fmla="*/ 587534 h 1264371"/>
                  <a:gd name="connsiteX44" fmla="*/ 933473 w 3963255"/>
                  <a:gd name="connsiteY44" fmla="*/ 494936 h 1264371"/>
                  <a:gd name="connsiteX45" fmla="*/ 2864338 w 3963255"/>
                  <a:gd name="connsiteY45" fmla="*/ 356282 h 1264371"/>
                  <a:gd name="connsiteX46" fmla="*/ 2864338 w 3963255"/>
                  <a:gd name="connsiteY46" fmla="*/ 392941 h 1264371"/>
                  <a:gd name="connsiteX47" fmla="*/ 3013803 w 3963255"/>
                  <a:gd name="connsiteY47" fmla="*/ 485066 h 1264371"/>
                  <a:gd name="connsiteX48" fmla="*/ 3013803 w 3963255"/>
                  <a:gd name="connsiteY48" fmla="*/ 448407 h 1264371"/>
                  <a:gd name="connsiteX49" fmla="*/ 2864338 w 3963255"/>
                  <a:gd name="connsiteY49" fmla="*/ 356282 h 1264371"/>
                  <a:gd name="connsiteX50" fmla="*/ 1106443 w 3963255"/>
                  <a:gd name="connsiteY50" fmla="*/ 352048 h 1264371"/>
                  <a:gd name="connsiteX51" fmla="*/ 956972 w 3963255"/>
                  <a:gd name="connsiteY51" fmla="*/ 443704 h 1264371"/>
                  <a:gd name="connsiteX52" fmla="*/ 956972 w 3963255"/>
                  <a:gd name="connsiteY52" fmla="*/ 480369 h 1264371"/>
                  <a:gd name="connsiteX53" fmla="*/ 1106443 w 3963255"/>
                  <a:gd name="connsiteY53" fmla="*/ 389181 h 1264371"/>
                  <a:gd name="connsiteX54" fmla="*/ 2690895 w 3963255"/>
                  <a:gd name="connsiteY54" fmla="*/ 257574 h 1264371"/>
                  <a:gd name="connsiteX55" fmla="*/ 2690895 w 3963255"/>
                  <a:gd name="connsiteY55" fmla="*/ 294238 h 1264371"/>
                  <a:gd name="connsiteX56" fmla="*/ 2840834 w 3963255"/>
                  <a:gd name="connsiteY56" fmla="*/ 378843 h 1264371"/>
                  <a:gd name="connsiteX57" fmla="*/ 2840834 w 3963255"/>
                  <a:gd name="connsiteY57" fmla="*/ 342179 h 1264371"/>
                  <a:gd name="connsiteX58" fmla="*/ 2690895 w 3963255"/>
                  <a:gd name="connsiteY58" fmla="*/ 257574 h 1264371"/>
                  <a:gd name="connsiteX59" fmla="*/ 1279881 w 3963255"/>
                  <a:gd name="connsiteY59" fmla="*/ 253814 h 1264371"/>
                  <a:gd name="connsiteX60" fmla="*/ 1129941 w 3963255"/>
                  <a:gd name="connsiteY60" fmla="*/ 337950 h 1264371"/>
                  <a:gd name="connsiteX61" fmla="*/ 1129941 w 3963255"/>
                  <a:gd name="connsiteY61" fmla="*/ 374609 h 1264371"/>
                  <a:gd name="connsiteX62" fmla="*/ 1279881 w 3963255"/>
                  <a:gd name="connsiteY62" fmla="*/ 290478 h 1264371"/>
                  <a:gd name="connsiteX63" fmla="*/ 2517457 w 3963255"/>
                  <a:gd name="connsiteY63" fmla="*/ 174850 h 1264371"/>
                  <a:gd name="connsiteX64" fmla="*/ 2517457 w 3963255"/>
                  <a:gd name="connsiteY64" fmla="*/ 211514 h 1264371"/>
                  <a:gd name="connsiteX65" fmla="*/ 2667396 w 3963255"/>
                  <a:gd name="connsiteY65" fmla="*/ 282015 h 1264371"/>
                  <a:gd name="connsiteX66" fmla="*/ 2667396 w 3963255"/>
                  <a:gd name="connsiteY66" fmla="*/ 245351 h 1264371"/>
                  <a:gd name="connsiteX67" fmla="*/ 2517457 w 3963255"/>
                  <a:gd name="connsiteY67" fmla="*/ 174850 h 1264371"/>
                  <a:gd name="connsiteX68" fmla="*/ 1453319 w 3963255"/>
                  <a:gd name="connsiteY68" fmla="*/ 171558 h 1264371"/>
                  <a:gd name="connsiteX69" fmla="*/ 1303380 w 3963255"/>
                  <a:gd name="connsiteY69" fmla="*/ 241596 h 1264371"/>
                  <a:gd name="connsiteX70" fmla="*/ 1303380 w 3963255"/>
                  <a:gd name="connsiteY70" fmla="*/ 278255 h 1264371"/>
                  <a:gd name="connsiteX71" fmla="*/ 1453319 w 3963255"/>
                  <a:gd name="connsiteY71" fmla="*/ 208223 h 1264371"/>
                  <a:gd name="connsiteX72" fmla="*/ 2344018 w 3963255"/>
                  <a:gd name="connsiteY72" fmla="*/ 112806 h 1264371"/>
                  <a:gd name="connsiteX73" fmla="*/ 2344018 w 3963255"/>
                  <a:gd name="connsiteY73" fmla="*/ 149471 h 1264371"/>
                  <a:gd name="connsiteX74" fmla="*/ 2493958 w 3963255"/>
                  <a:gd name="connsiteY74" fmla="*/ 201640 h 1264371"/>
                  <a:gd name="connsiteX75" fmla="*/ 2493958 w 3963255"/>
                  <a:gd name="connsiteY75" fmla="*/ 165449 h 1264371"/>
                  <a:gd name="connsiteX76" fmla="*/ 2344018 w 3963255"/>
                  <a:gd name="connsiteY76" fmla="*/ 112806 h 1264371"/>
                  <a:gd name="connsiteX77" fmla="*/ 1626757 w 3963255"/>
                  <a:gd name="connsiteY77" fmla="*/ 110926 h 1264371"/>
                  <a:gd name="connsiteX78" fmla="*/ 1476823 w 3963255"/>
                  <a:gd name="connsiteY78" fmla="*/ 162631 h 1264371"/>
                  <a:gd name="connsiteX79" fmla="*/ 1476823 w 3963255"/>
                  <a:gd name="connsiteY79" fmla="*/ 198348 h 1264371"/>
                  <a:gd name="connsiteX80" fmla="*/ 1626757 w 3963255"/>
                  <a:gd name="connsiteY80" fmla="*/ 147591 h 1264371"/>
                  <a:gd name="connsiteX81" fmla="*/ 2170580 w 3963255"/>
                  <a:gd name="connsiteY81" fmla="*/ 74267 h 1264371"/>
                  <a:gd name="connsiteX82" fmla="*/ 2170580 w 3963255"/>
                  <a:gd name="connsiteY82" fmla="*/ 110457 h 1264371"/>
                  <a:gd name="connsiteX83" fmla="*/ 2320515 w 3963255"/>
                  <a:gd name="connsiteY83" fmla="*/ 142419 h 1264371"/>
                  <a:gd name="connsiteX84" fmla="*/ 2320515 w 3963255"/>
                  <a:gd name="connsiteY84" fmla="*/ 106228 h 1264371"/>
                  <a:gd name="connsiteX85" fmla="*/ 2170580 w 3963255"/>
                  <a:gd name="connsiteY85" fmla="*/ 74267 h 1264371"/>
                  <a:gd name="connsiteX86" fmla="*/ 1800200 w 3963255"/>
                  <a:gd name="connsiteY86" fmla="*/ 73324 h 1264371"/>
                  <a:gd name="connsiteX87" fmla="*/ 1650261 w 3963255"/>
                  <a:gd name="connsiteY87" fmla="*/ 104348 h 1264371"/>
                  <a:gd name="connsiteX88" fmla="*/ 1650261 w 3963255"/>
                  <a:gd name="connsiteY88" fmla="*/ 140539 h 1264371"/>
                  <a:gd name="connsiteX89" fmla="*/ 1800200 w 3963255"/>
                  <a:gd name="connsiteY89" fmla="*/ 109515 h 1264371"/>
                  <a:gd name="connsiteX90" fmla="*/ 1997137 w 3963255"/>
                  <a:gd name="connsiteY90" fmla="*/ 59695 h 1264371"/>
                  <a:gd name="connsiteX91" fmla="*/ 1997137 w 3963255"/>
                  <a:gd name="connsiteY91" fmla="*/ 95885 h 1264371"/>
                  <a:gd name="connsiteX92" fmla="*/ 2147077 w 3963255"/>
                  <a:gd name="connsiteY92" fmla="*/ 107166 h 1264371"/>
                  <a:gd name="connsiteX93" fmla="*/ 2147077 w 3963255"/>
                  <a:gd name="connsiteY93" fmla="*/ 70975 h 1264371"/>
                  <a:gd name="connsiteX94" fmla="*/ 1997137 w 3963255"/>
                  <a:gd name="connsiteY94" fmla="*/ 59695 h 1264371"/>
                  <a:gd name="connsiteX95" fmla="*/ 1973638 w 3963255"/>
                  <a:gd name="connsiteY95" fmla="*/ 59226 h 1264371"/>
                  <a:gd name="connsiteX96" fmla="*/ 1823699 w 3963255"/>
                  <a:gd name="connsiteY96" fmla="*/ 69564 h 1264371"/>
                  <a:gd name="connsiteX97" fmla="*/ 1823699 w 3963255"/>
                  <a:gd name="connsiteY97" fmla="*/ 106228 h 1264371"/>
                  <a:gd name="connsiteX98" fmla="*/ 1973638 w 3963255"/>
                  <a:gd name="connsiteY98" fmla="*/ 95416 h 1264371"/>
                  <a:gd name="connsiteX99" fmla="*/ 1973638 w 3963255"/>
                  <a:gd name="connsiteY99" fmla="*/ 0 h 1264371"/>
                  <a:gd name="connsiteX100" fmla="*/ 1997137 w 3963255"/>
                  <a:gd name="connsiteY100" fmla="*/ 0 h 1264371"/>
                  <a:gd name="connsiteX101" fmla="*/ 1997137 w 3963255"/>
                  <a:gd name="connsiteY101" fmla="*/ 38071 h 1264371"/>
                  <a:gd name="connsiteX102" fmla="*/ 2147077 w 3963255"/>
                  <a:gd name="connsiteY102" fmla="*/ 49351 h 1264371"/>
                  <a:gd name="connsiteX103" fmla="*/ 2147077 w 3963255"/>
                  <a:gd name="connsiteY103" fmla="*/ 10343 h 1264371"/>
                  <a:gd name="connsiteX104" fmla="*/ 2170580 w 3963255"/>
                  <a:gd name="connsiteY104" fmla="*/ 13630 h 1264371"/>
                  <a:gd name="connsiteX105" fmla="*/ 2170580 w 3963255"/>
                  <a:gd name="connsiteY105" fmla="*/ 52643 h 1264371"/>
                  <a:gd name="connsiteX106" fmla="*/ 2320515 w 3963255"/>
                  <a:gd name="connsiteY106" fmla="*/ 84605 h 1264371"/>
                  <a:gd name="connsiteX107" fmla="*/ 2320515 w 3963255"/>
                  <a:gd name="connsiteY107" fmla="*/ 44654 h 1264371"/>
                  <a:gd name="connsiteX108" fmla="*/ 2344018 w 3963255"/>
                  <a:gd name="connsiteY108" fmla="*/ 51232 h 1264371"/>
                  <a:gd name="connsiteX109" fmla="*/ 2344018 w 3963255"/>
                  <a:gd name="connsiteY109" fmla="*/ 91187 h 1264371"/>
                  <a:gd name="connsiteX110" fmla="*/ 2493958 w 3963255"/>
                  <a:gd name="connsiteY110" fmla="*/ 143830 h 1264371"/>
                  <a:gd name="connsiteX111" fmla="*/ 2493958 w 3963255"/>
                  <a:gd name="connsiteY111" fmla="*/ 102937 h 1264371"/>
                  <a:gd name="connsiteX112" fmla="*/ 2517457 w 3963255"/>
                  <a:gd name="connsiteY112" fmla="*/ 112806 h 1264371"/>
                  <a:gd name="connsiteX113" fmla="*/ 2517457 w 3963255"/>
                  <a:gd name="connsiteY113" fmla="*/ 153231 h 1264371"/>
                  <a:gd name="connsiteX114" fmla="*/ 2667396 w 3963255"/>
                  <a:gd name="connsiteY114" fmla="*/ 223732 h 1264371"/>
                  <a:gd name="connsiteX115" fmla="*/ 2667396 w 3963255"/>
                  <a:gd name="connsiteY115" fmla="*/ 182370 h 1264371"/>
                  <a:gd name="connsiteX116" fmla="*/ 2690895 w 3963255"/>
                  <a:gd name="connsiteY116" fmla="*/ 194593 h 1264371"/>
                  <a:gd name="connsiteX117" fmla="*/ 2690895 w 3963255"/>
                  <a:gd name="connsiteY117" fmla="*/ 235955 h 1264371"/>
                  <a:gd name="connsiteX118" fmla="*/ 2840834 w 3963255"/>
                  <a:gd name="connsiteY118" fmla="*/ 320560 h 1264371"/>
                  <a:gd name="connsiteX119" fmla="*/ 2840834 w 3963255"/>
                  <a:gd name="connsiteY119" fmla="*/ 278724 h 1264371"/>
                  <a:gd name="connsiteX120" fmla="*/ 2864338 w 3963255"/>
                  <a:gd name="connsiteY120" fmla="*/ 292827 h 1264371"/>
                  <a:gd name="connsiteX121" fmla="*/ 2864338 w 3963255"/>
                  <a:gd name="connsiteY121" fmla="*/ 334658 h 1264371"/>
                  <a:gd name="connsiteX122" fmla="*/ 3013803 w 3963255"/>
                  <a:gd name="connsiteY122" fmla="*/ 426783 h 1264371"/>
                  <a:gd name="connsiteX123" fmla="*/ 3013803 w 3963255"/>
                  <a:gd name="connsiteY123" fmla="*/ 384010 h 1264371"/>
                  <a:gd name="connsiteX124" fmla="*/ 3037307 w 3963255"/>
                  <a:gd name="connsiteY124" fmla="*/ 399050 h 1264371"/>
                  <a:gd name="connsiteX125" fmla="*/ 3037307 w 3963255"/>
                  <a:gd name="connsiteY125" fmla="*/ 441355 h 1264371"/>
                  <a:gd name="connsiteX126" fmla="*/ 3187242 w 3963255"/>
                  <a:gd name="connsiteY126" fmla="*/ 533480 h 1264371"/>
                  <a:gd name="connsiteX127" fmla="*/ 3187242 w 3963255"/>
                  <a:gd name="connsiteY127" fmla="*/ 491175 h 1264371"/>
                  <a:gd name="connsiteX128" fmla="*/ 3210745 w 3963255"/>
                  <a:gd name="connsiteY128" fmla="*/ 505279 h 1264371"/>
                  <a:gd name="connsiteX129" fmla="*/ 3210745 w 3963255"/>
                  <a:gd name="connsiteY129" fmla="*/ 547110 h 1264371"/>
                  <a:gd name="connsiteX130" fmla="*/ 3360685 w 3963255"/>
                  <a:gd name="connsiteY130" fmla="*/ 630303 h 1264371"/>
                  <a:gd name="connsiteX131" fmla="*/ 3360685 w 3963255"/>
                  <a:gd name="connsiteY131" fmla="*/ 588941 h 1264371"/>
                  <a:gd name="connsiteX132" fmla="*/ 3384184 w 3963255"/>
                  <a:gd name="connsiteY132" fmla="*/ 600695 h 1264371"/>
                  <a:gd name="connsiteX133" fmla="*/ 3384184 w 3963255"/>
                  <a:gd name="connsiteY133" fmla="*/ 642057 h 1264371"/>
                  <a:gd name="connsiteX134" fmla="*/ 3534123 w 3963255"/>
                  <a:gd name="connsiteY134" fmla="*/ 707387 h 1264371"/>
                  <a:gd name="connsiteX135" fmla="*/ 3534123 w 3963255"/>
                  <a:gd name="connsiteY135" fmla="*/ 666967 h 1264371"/>
                  <a:gd name="connsiteX136" fmla="*/ 3557622 w 3963255"/>
                  <a:gd name="connsiteY136" fmla="*/ 675899 h 1264371"/>
                  <a:gd name="connsiteX137" fmla="*/ 3557622 w 3963255"/>
                  <a:gd name="connsiteY137" fmla="*/ 715381 h 1264371"/>
                  <a:gd name="connsiteX138" fmla="*/ 3707561 w 3963255"/>
                  <a:gd name="connsiteY138" fmla="*/ 755332 h 1264371"/>
                  <a:gd name="connsiteX139" fmla="*/ 3707561 w 3963255"/>
                  <a:gd name="connsiteY139" fmla="*/ 716788 h 1264371"/>
                  <a:gd name="connsiteX140" fmla="*/ 3731065 w 3963255"/>
                  <a:gd name="connsiteY140" fmla="*/ 721022 h 1264371"/>
                  <a:gd name="connsiteX141" fmla="*/ 3731065 w 3963255"/>
                  <a:gd name="connsiteY141" fmla="*/ 759561 h 1264371"/>
                  <a:gd name="connsiteX142" fmla="*/ 3858912 w 3963255"/>
                  <a:gd name="connsiteY142" fmla="*/ 769899 h 1264371"/>
                  <a:gd name="connsiteX143" fmla="*/ 3858912 w 3963255"/>
                  <a:gd name="connsiteY143" fmla="*/ 727131 h 1264371"/>
                  <a:gd name="connsiteX144" fmla="*/ 3963255 w 3963255"/>
                  <a:gd name="connsiteY144" fmla="*/ 727131 h 1264371"/>
                  <a:gd name="connsiteX145" fmla="*/ 3963255 w 3963255"/>
                  <a:gd name="connsiteY145" fmla="*/ 1264371 h 1264371"/>
                  <a:gd name="connsiteX146" fmla="*/ 3129432 w 3963255"/>
                  <a:gd name="connsiteY146" fmla="*/ 1264371 h 1264371"/>
                  <a:gd name="connsiteX147" fmla="*/ 3125672 w 3963255"/>
                  <a:gd name="connsiteY147" fmla="*/ 1261080 h 1264371"/>
                  <a:gd name="connsiteX148" fmla="*/ 3037307 w 3963255"/>
                  <a:gd name="connsiteY148" fmla="*/ 1010083 h 1264371"/>
                  <a:gd name="connsiteX149" fmla="*/ 3013803 w 3963255"/>
                  <a:gd name="connsiteY149" fmla="*/ 964492 h 1264371"/>
                  <a:gd name="connsiteX150" fmla="*/ 2864338 w 3963255"/>
                  <a:gd name="connsiteY150" fmla="*/ 749223 h 1264371"/>
                  <a:gd name="connsiteX151" fmla="*/ 2840834 w 3963255"/>
                  <a:gd name="connsiteY151" fmla="*/ 723370 h 1264371"/>
                  <a:gd name="connsiteX152" fmla="*/ 2690895 w 3963255"/>
                  <a:gd name="connsiteY152" fmla="*/ 588003 h 1264371"/>
                  <a:gd name="connsiteX153" fmla="*/ 2667396 w 3963255"/>
                  <a:gd name="connsiteY153" fmla="*/ 570613 h 1264371"/>
                  <a:gd name="connsiteX154" fmla="*/ 2517457 w 3963255"/>
                  <a:gd name="connsiteY154" fmla="*/ 478015 h 1264371"/>
                  <a:gd name="connsiteX155" fmla="*/ 2493958 w 3963255"/>
                  <a:gd name="connsiteY155" fmla="*/ 466265 h 1264371"/>
                  <a:gd name="connsiteX156" fmla="*/ 2344018 w 3963255"/>
                  <a:gd name="connsiteY156" fmla="*/ 406102 h 1264371"/>
                  <a:gd name="connsiteX157" fmla="*/ 2320515 w 3963255"/>
                  <a:gd name="connsiteY157" fmla="*/ 398582 h 1264371"/>
                  <a:gd name="connsiteX158" fmla="*/ 2170580 w 3963255"/>
                  <a:gd name="connsiteY158" fmla="*/ 364271 h 1264371"/>
                  <a:gd name="connsiteX159" fmla="*/ 2147077 w 3963255"/>
                  <a:gd name="connsiteY159" fmla="*/ 360511 h 1264371"/>
                  <a:gd name="connsiteX160" fmla="*/ 1997137 w 3963255"/>
                  <a:gd name="connsiteY160" fmla="*/ 349230 h 1264371"/>
                  <a:gd name="connsiteX161" fmla="*/ 1981628 w 3963255"/>
                  <a:gd name="connsiteY161" fmla="*/ 348761 h 1264371"/>
                  <a:gd name="connsiteX162" fmla="*/ 1973638 w 3963255"/>
                  <a:gd name="connsiteY162" fmla="*/ 348761 h 1264371"/>
                  <a:gd name="connsiteX163" fmla="*/ 1823699 w 3963255"/>
                  <a:gd name="connsiteY163" fmla="*/ 359099 h 1264371"/>
                  <a:gd name="connsiteX164" fmla="*/ 1800200 w 3963255"/>
                  <a:gd name="connsiteY164" fmla="*/ 362860 h 1264371"/>
                  <a:gd name="connsiteX165" fmla="*/ 1650261 w 3963255"/>
                  <a:gd name="connsiteY165" fmla="*/ 396233 h 1264371"/>
                  <a:gd name="connsiteX166" fmla="*/ 1626757 w 3963255"/>
                  <a:gd name="connsiteY166" fmla="*/ 403284 h 1264371"/>
                  <a:gd name="connsiteX167" fmla="*/ 1476823 w 3963255"/>
                  <a:gd name="connsiteY167" fmla="*/ 462974 h 1264371"/>
                  <a:gd name="connsiteX168" fmla="*/ 1453319 w 3963255"/>
                  <a:gd name="connsiteY168" fmla="*/ 474255 h 1264371"/>
                  <a:gd name="connsiteX169" fmla="*/ 1303380 w 3963255"/>
                  <a:gd name="connsiteY169" fmla="*/ 564973 h 1264371"/>
                  <a:gd name="connsiteX170" fmla="*/ 1279881 w 3963255"/>
                  <a:gd name="connsiteY170" fmla="*/ 581894 h 1264371"/>
                  <a:gd name="connsiteX171" fmla="*/ 1129941 w 3963255"/>
                  <a:gd name="connsiteY171" fmla="*/ 715381 h 1264371"/>
                  <a:gd name="connsiteX172" fmla="*/ 1106443 w 3963255"/>
                  <a:gd name="connsiteY172" fmla="*/ 740760 h 1264371"/>
                  <a:gd name="connsiteX173" fmla="*/ 956972 w 3963255"/>
                  <a:gd name="connsiteY173" fmla="*/ 950394 h 1264371"/>
                  <a:gd name="connsiteX174" fmla="*/ 933473 w 3963255"/>
                  <a:gd name="connsiteY174" fmla="*/ 995043 h 1264371"/>
                  <a:gd name="connsiteX175" fmla="*/ 837588 w 3963255"/>
                  <a:gd name="connsiteY175" fmla="*/ 1261080 h 1264371"/>
                  <a:gd name="connsiteX176" fmla="*/ 833828 w 3963255"/>
                  <a:gd name="connsiteY176" fmla="*/ 1264371 h 1264371"/>
                  <a:gd name="connsiteX177" fmla="*/ 0 w 3963255"/>
                  <a:gd name="connsiteY177" fmla="*/ 1264371 h 1264371"/>
                  <a:gd name="connsiteX178" fmla="*/ 0 w 3963255"/>
                  <a:gd name="connsiteY178" fmla="*/ 727599 h 1264371"/>
                  <a:gd name="connsiteX179" fmla="*/ 104348 w 3963255"/>
                  <a:gd name="connsiteY179" fmla="*/ 727599 h 1264371"/>
                  <a:gd name="connsiteX180" fmla="*/ 104348 w 3963255"/>
                  <a:gd name="connsiteY180" fmla="*/ 770373 h 1264371"/>
                  <a:gd name="connsiteX181" fmla="*/ 239716 w 3963255"/>
                  <a:gd name="connsiteY181" fmla="*/ 758624 h 1264371"/>
                  <a:gd name="connsiteX182" fmla="*/ 239716 w 3963255"/>
                  <a:gd name="connsiteY182" fmla="*/ 721490 h 1264371"/>
                  <a:gd name="connsiteX183" fmla="*/ 263215 w 3963255"/>
                  <a:gd name="connsiteY183" fmla="*/ 717261 h 1264371"/>
                  <a:gd name="connsiteX184" fmla="*/ 263215 w 3963255"/>
                  <a:gd name="connsiteY184" fmla="*/ 754390 h 1264371"/>
                  <a:gd name="connsiteX185" fmla="*/ 413154 w 3963255"/>
                  <a:gd name="connsiteY185" fmla="*/ 713027 h 1264371"/>
                  <a:gd name="connsiteX186" fmla="*/ 413154 w 3963255"/>
                  <a:gd name="connsiteY186" fmla="*/ 675899 h 1264371"/>
                  <a:gd name="connsiteX187" fmla="*/ 436653 w 3963255"/>
                  <a:gd name="connsiteY187" fmla="*/ 666967 h 1264371"/>
                  <a:gd name="connsiteX188" fmla="*/ 436653 w 3963255"/>
                  <a:gd name="connsiteY188" fmla="*/ 704569 h 1264371"/>
                  <a:gd name="connsiteX189" fmla="*/ 586592 w 3963255"/>
                  <a:gd name="connsiteY189" fmla="*/ 638297 h 1264371"/>
                  <a:gd name="connsiteX190" fmla="*/ 586592 w 3963255"/>
                  <a:gd name="connsiteY190" fmla="*/ 600695 h 1264371"/>
                  <a:gd name="connsiteX191" fmla="*/ 610091 w 3963255"/>
                  <a:gd name="connsiteY191" fmla="*/ 588941 h 1264371"/>
                  <a:gd name="connsiteX192" fmla="*/ 610091 w 3963255"/>
                  <a:gd name="connsiteY192" fmla="*/ 626543 h 1264371"/>
                  <a:gd name="connsiteX193" fmla="*/ 760030 w 3963255"/>
                  <a:gd name="connsiteY193" fmla="*/ 542881 h 1264371"/>
                  <a:gd name="connsiteX194" fmla="*/ 760030 w 3963255"/>
                  <a:gd name="connsiteY194" fmla="*/ 505279 h 1264371"/>
                  <a:gd name="connsiteX195" fmla="*/ 783534 w 3963255"/>
                  <a:gd name="connsiteY195" fmla="*/ 491175 h 1264371"/>
                  <a:gd name="connsiteX196" fmla="*/ 783534 w 3963255"/>
                  <a:gd name="connsiteY196" fmla="*/ 528777 h 1264371"/>
                  <a:gd name="connsiteX197" fmla="*/ 933473 w 3963255"/>
                  <a:gd name="connsiteY197" fmla="*/ 436652 h 1264371"/>
                  <a:gd name="connsiteX198" fmla="*/ 933473 w 3963255"/>
                  <a:gd name="connsiteY198" fmla="*/ 399050 h 1264371"/>
                  <a:gd name="connsiteX199" fmla="*/ 956972 w 3963255"/>
                  <a:gd name="connsiteY199" fmla="*/ 384010 h 1264371"/>
                  <a:gd name="connsiteX200" fmla="*/ 956972 w 3963255"/>
                  <a:gd name="connsiteY200" fmla="*/ 421612 h 1264371"/>
                  <a:gd name="connsiteX201" fmla="*/ 1106443 w 3963255"/>
                  <a:gd name="connsiteY201" fmla="*/ 329960 h 1264371"/>
                  <a:gd name="connsiteX202" fmla="*/ 1106443 w 3963255"/>
                  <a:gd name="connsiteY202" fmla="*/ 292827 h 1264371"/>
                  <a:gd name="connsiteX203" fmla="*/ 1129941 w 3963255"/>
                  <a:gd name="connsiteY203" fmla="*/ 278724 h 1264371"/>
                  <a:gd name="connsiteX204" fmla="*/ 1129941 w 3963255"/>
                  <a:gd name="connsiteY204" fmla="*/ 316326 h 1264371"/>
                  <a:gd name="connsiteX205" fmla="*/ 1279881 w 3963255"/>
                  <a:gd name="connsiteY205" fmla="*/ 232195 h 1264371"/>
                  <a:gd name="connsiteX206" fmla="*/ 1279881 w 3963255"/>
                  <a:gd name="connsiteY206" fmla="*/ 194593 h 1264371"/>
                  <a:gd name="connsiteX207" fmla="*/ 1303380 w 3963255"/>
                  <a:gd name="connsiteY207" fmla="*/ 182370 h 1264371"/>
                  <a:gd name="connsiteX208" fmla="*/ 1303380 w 3963255"/>
                  <a:gd name="connsiteY208" fmla="*/ 219972 h 1264371"/>
                  <a:gd name="connsiteX209" fmla="*/ 1453319 w 3963255"/>
                  <a:gd name="connsiteY209" fmla="*/ 149939 h 1264371"/>
                  <a:gd name="connsiteX210" fmla="*/ 1453319 w 3963255"/>
                  <a:gd name="connsiteY210" fmla="*/ 112806 h 1264371"/>
                  <a:gd name="connsiteX211" fmla="*/ 1476823 w 3963255"/>
                  <a:gd name="connsiteY211" fmla="*/ 102937 h 1264371"/>
                  <a:gd name="connsiteX212" fmla="*/ 1476823 w 3963255"/>
                  <a:gd name="connsiteY212" fmla="*/ 140539 h 1264371"/>
                  <a:gd name="connsiteX213" fmla="*/ 1626757 w 3963255"/>
                  <a:gd name="connsiteY213" fmla="*/ 88834 h 1264371"/>
                  <a:gd name="connsiteX214" fmla="*/ 1626757 w 3963255"/>
                  <a:gd name="connsiteY214" fmla="*/ 51232 h 1264371"/>
                  <a:gd name="connsiteX215" fmla="*/ 1650261 w 3963255"/>
                  <a:gd name="connsiteY215" fmla="*/ 44654 h 1264371"/>
                  <a:gd name="connsiteX216" fmla="*/ 1650261 w 3963255"/>
                  <a:gd name="connsiteY216" fmla="*/ 82725 h 1264371"/>
                  <a:gd name="connsiteX217" fmla="*/ 1800200 w 3963255"/>
                  <a:gd name="connsiteY217" fmla="*/ 51705 h 1264371"/>
                  <a:gd name="connsiteX218" fmla="*/ 1800200 w 3963255"/>
                  <a:gd name="connsiteY218" fmla="*/ 14103 h 1264371"/>
                  <a:gd name="connsiteX219" fmla="*/ 1823699 w 3963255"/>
                  <a:gd name="connsiteY219" fmla="*/ 10812 h 1264371"/>
                  <a:gd name="connsiteX220" fmla="*/ 1823699 w 3963255"/>
                  <a:gd name="connsiteY220" fmla="*/ 48414 h 1264371"/>
                  <a:gd name="connsiteX221" fmla="*/ 1973638 w 3963255"/>
                  <a:gd name="connsiteY221" fmla="*/ 38071 h 126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3963255" h="1264371">
                    <a:moveTo>
                      <a:pt x="3731065" y="781185"/>
                    </a:moveTo>
                    <a:lnTo>
                      <a:pt x="3731065" y="818313"/>
                    </a:lnTo>
                    <a:cubicBezTo>
                      <a:pt x="3772896" y="824896"/>
                      <a:pt x="3815669" y="828187"/>
                      <a:pt x="3858912" y="828187"/>
                    </a:cubicBezTo>
                    <a:lnTo>
                      <a:pt x="3858912" y="791523"/>
                    </a:lnTo>
                    <a:cubicBezTo>
                      <a:pt x="3815669" y="791523"/>
                      <a:pt x="3772896" y="787763"/>
                      <a:pt x="3731065" y="781185"/>
                    </a:cubicBezTo>
                    <a:close/>
                    <a:moveTo>
                      <a:pt x="239716" y="779774"/>
                    </a:moveTo>
                    <a:cubicBezTo>
                      <a:pt x="195062" y="787294"/>
                      <a:pt x="150408" y="791523"/>
                      <a:pt x="104348" y="791523"/>
                    </a:cubicBezTo>
                    <a:lnTo>
                      <a:pt x="104348" y="828187"/>
                    </a:lnTo>
                    <a:cubicBezTo>
                      <a:pt x="150408" y="828187"/>
                      <a:pt x="195531" y="824427"/>
                      <a:pt x="239716" y="816902"/>
                    </a:cubicBezTo>
                    <a:close/>
                    <a:moveTo>
                      <a:pt x="3557622" y="737469"/>
                    </a:moveTo>
                    <a:lnTo>
                      <a:pt x="3557622" y="774133"/>
                    </a:lnTo>
                    <a:cubicBezTo>
                      <a:pt x="3606978" y="791523"/>
                      <a:pt x="3656798" y="804684"/>
                      <a:pt x="3707561" y="814553"/>
                    </a:cubicBezTo>
                    <a:lnTo>
                      <a:pt x="3707561" y="777425"/>
                    </a:lnTo>
                    <a:cubicBezTo>
                      <a:pt x="3656798" y="768024"/>
                      <a:pt x="3606978" y="754390"/>
                      <a:pt x="3557622" y="737469"/>
                    </a:cubicBezTo>
                    <a:close/>
                    <a:moveTo>
                      <a:pt x="413154" y="734651"/>
                    </a:moveTo>
                    <a:cubicBezTo>
                      <a:pt x="363802" y="752041"/>
                      <a:pt x="313977" y="766144"/>
                      <a:pt x="263215" y="776013"/>
                    </a:cubicBezTo>
                    <a:lnTo>
                      <a:pt x="263215" y="812673"/>
                    </a:lnTo>
                    <a:cubicBezTo>
                      <a:pt x="313977" y="802804"/>
                      <a:pt x="363802" y="789174"/>
                      <a:pt x="413154" y="771784"/>
                    </a:cubicBezTo>
                    <a:close/>
                    <a:moveTo>
                      <a:pt x="3384184" y="663676"/>
                    </a:moveTo>
                    <a:lnTo>
                      <a:pt x="3384184" y="700809"/>
                    </a:lnTo>
                    <a:cubicBezTo>
                      <a:pt x="3433535" y="725251"/>
                      <a:pt x="3483829" y="747343"/>
                      <a:pt x="3534123" y="765670"/>
                    </a:cubicBezTo>
                    <a:lnTo>
                      <a:pt x="3534123" y="729011"/>
                    </a:lnTo>
                    <a:cubicBezTo>
                      <a:pt x="3483829" y="710210"/>
                      <a:pt x="3434009" y="688117"/>
                      <a:pt x="3384184" y="663676"/>
                    </a:cubicBezTo>
                    <a:close/>
                    <a:moveTo>
                      <a:pt x="586592" y="659916"/>
                    </a:moveTo>
                    <a:cubicBezTo>
                      <a:pt x="536772" y="684826"/>
                      <a:pt x="486947" y="707387"/>
                      <a:pt x="436653" y="726188"/>
                    </a:cubicBezTo>
                    <a:lnTo>
                      <a:pt x="436653" y="762853"/>
                    </a:lnTo>
                    <a:cubicBezTo>
                      <a:pt x="486947" y="744052"/>
                      <a:pt x="536772" y="721959"/>
                      <a:pt x="586592" y="697049"/>
                    </a:cubicBezTo>
                    <a:close/>
                    <a:moveTo>
                      <a:pt x="3210745" y="569202"/>
                    </a:moveTo>
                    <a:lnTo>
                      <a:pt x="3210745" y="605862"/>
                    </a:lnTo>
                    <a:cubicBezTo>
                      <a:pt x="3260566" y="635474"/>
                      <a:pt x="3310860" y="663207"/>
                      <a:pt x="3360685" y="689060"/>
                    </a:cubicBezTo>
                    <a:lnTo>
                      <a:pt x="3360685" y="652395"/>
                    </a:lnTo>
                    <a:cubicBezTo>
                      <a:pt x="3310860" y="627016"/>
                      <a:pt x="3260566" y="598815"/>
                      <a:pt x="3210745" y="569202"/>
                    </a:cubicBezTo>
                    <a:close/>
                    <a:moveTo>
                      <a:pt x="760030" y="564499"/>
                    </a:moveTo>
                    <a:cubicBezTo>
                      <a:pt x="710210" y="594112"/>
                      <a:pt x="659916" y="622314"/>
                      <a:pt x="610091" y="648166"/>
                    </a:cubicBezTo>
                    <a:lnTo>
                      <a:pt x="610091" y="685300"/>
                    </a:lnTo>
                    <a:cubicBezTo>
                      <a:pt x="659916" y="659447"/>
                      <a:pt x="710210" y="631245"/>
                      <a:pt x="760030" y="601164"/>
                    </a:cubicBezTo>
                    <a:close/>
                    <a:moveTo>
                      <a:pt x="3037307" y="462974"/>
                    </a:moveTo>
                    <a:lnTo>
                      <a:pt x="3037307" y="499638"/>
                    </a:lnTo>
                    <a:cubicBezTo>
                      <a:pt x="3087596" y="531131"/>
                      <a:pt x="3137421" y="562151"/>
                      <a:pt x="3187242" y="591763"/>
                    </a:cubicBezTo>
                    <a:lnTo>
                      <a:pt x="3187242" y="555099"/>
                    </a:lnTo>
                    <a:cubicBezTo>
                      <a:pt x="3137421" y="525491"/>
                      <a:pt x="3087596" y="494467"/>
                      <a:pt x="3037307" y="462974"/>
                    </a:cubicBezTo>
                    <a:close/>
                    <a:moveTo>
                      <a:pt x="933473" y="458276"/>
                    </a:moveTo>
                    <a:cubicBezTo>
                      <a:pt x="883179" y="489295"/>
                      <a:pt x="833354" y="520319"/>
                      <a:pt x="783534" y="550401"/>
                    </a:cubicBezTo>
                    <a:lnTo>
                      <a:pt x="783534" y="587534"/>
                    </a:lnTo>
                    <a:cubicBezTo>
                      <a:pt x="833354" y="557453"/>
                      <a:pt x="883179" y="526429"/>
                      <a:pt x="933473" y="494936"/>
                    </a:cubicBezTo>
                    <a:close/>
                    <a:moveTo>
                      <a:pt x="2864338" y="356282"/>
                    </a:moveTo>
                    <a:lnTo>
                      <a:pt x="2864338" y="392941"/>
                    </a:lnTo>
                    <a:cubicBezTo>
                      <a:pt x="2915101" y="423023"/>
                      <a:pt x="2964452" y="454047"/>
                      <a:pt x="3013803" y="485066"/>
                    </a:cubicBezTo>
                    <a:lnTo>
                      <a:pt x="3013803" y="448407"/>
                    </a:lnTo>
                    <a:cubicBezTo>
                      <a:pt x="2964452" y="417383"/>
                      <a:pt x="2914627" y="386832"/>
                      <a:pt x="2864338" y="356282"/>
                    </a:cubicBezTo>
                    <a:close/>
                    <a:moveTo>
                      <a:pt x="1106443" y="352048"/>
                    </a:moveTo>
                    <a:cubicBezTo>
                      <a:pt x="1056149" y="382129"/>
                      <a:pt x="1006324" y="413154"/>
                      <a:pt x="956972" y="443704"/>
                    </a:cubicBezTo>
                    <a:lnTo>
                      <a:pt x="956972" y="480369"/>
                    </a:lnTo>
                    <a:cubicBezTo>
                      <a:pt x="1006324" y="449344"/>
                      <a:pt x="1055675" y="418325"/>
                      <a:pt x="1106443" y="389181"/>
                    </a:cubicBezTo>
                    <a:close/>
                    <a:moveTo>
                      <a:pt x="2690895" y="257574"/>
                    </a:moveTo>
                    <a:lnTo>
                      <a:pt x="2690895" y="294238"/>
                    </a:lnTo>
                    <a:cubicBezTo>
                      <a:pt x="2741657" y="321029"/>
                      <a:pt x="2791483" y="349699"/>
                      <a:pt x="2840834" y="378843"/>
                    </a:cubicBezTo>
                    <a:lnTo>
                      <a:pt x="2840834" y="342179"/>
                    </a:lnTo>
                    <a:cubicBezTo>
                      <a:pt x="2791483" y="313039"/>
                      <a:pt x="2741657" y="284364"/>
                      <a:pt x="2690895" y="257574"/>
                    </a:cubicBezTo>
                    <a:close/>
                    <a:moveTo>
                      <a:pt x="1279881" y="253814"/>
                    </a:moveTo>
                    <a:cubicBezTo>
                      <a:pt x="1229118" y="280604"/>
                      <a:pt x="1179293" y="308806"/>
                      <a:pt x="1129941" y="337950"/>
                    </a:cubicBezTo>
                    <a:lnTo>
                      <a:pt x="1129941" y="374609"/>
                    </a:lnTo>
                    <a:cubicBezTo>
                      <a:pt x="1178824" y="345470"/>
                      <a:pt x="1229118" y="316795"/>
                      <a:pt x="1279881" y="290478"/>
                    </a:cubicBezTo>
                    <a:close/>
                    <a:moveTo>
                      <a:pt x="2517457" y="174850"/>
                    </a:moveTo>
                    <a:lnTo>
                      <a:pt x="2517457" y="211514"/>
                    </a:lnTo>
                    <a:cubicBezTo>
                      <a:pt x="2568688" y="233133"/>
                      <a:pt x="2618513" y="256636"/>
                      <a:pt x="2667396" y="282015"/>
                    </a:cubicBezTo>
                    <a:lnTo>
                      <a:pt x="2667396" y="245351"/>
                    </a:lnTo>
                    <a:cubicBezTo>
                      <a:pt x="2618513" y="220441"/>
                      <a:pt x="2568688" y="196473"/>
                      <a:pt x="2517457" y="174850"/>
                    </a:cubicBezTo>
                    <a:close/>
                    <a:moveTo>
                      <a:pt x="1453319" y="171558"/>
                    </a:moveTo>
                    <a:cubicBezTo>
                      <a:pt x="1402087" y="192713"/>
                      <a:pt x="1352262" y="216681"/>
                      <a:pt x="1303380" y="241596"/>
                    </a:cubicBezTo>
                    <a:lnTo>
                      <a:pt x="1303380" y="278255"/>
                    </a:lnTo>
                    <a:cubicBezTo>
                      <a:pt x="1352262" y="252876"/>
                      <a:pt x="1402087" y="229372"/>
                      <a:pt x="1453319" y="208223"/>
                    </a:cubicBezTo>
                    <a:close/>
                    <a:moveTo>
                      <a:pt x="2344018" y="112806"/>
                    </a:moveTo>
                    <a:lnTo>
                      <a:pt x="2344018" y="149471"/>
                    </a:lnTo>
                    <a:cubicBezTo>
                      <a:pt x="2395250" y="164038"/>
                      <a:pt x="2445075" y="181901"/>
                      <a:pt x="2493958" y="201640"/>
                    </a:cubicBezTo>
                    <a:lnTo>
                      <a:pt x="2493958" y="165449"/>
                    </a:lnTo>
                    <a:cubicBezTo>
                      <a:pt x="2445075" y="145237"/>
                      <a:pt x="2395250" y="127847"/>
                      <a:pt x="2344018" y="112806"/>
                    </a:cubicBezTo>
                    <a:close/>
                    <a:moveTo>
                      <a:pt x="1626757" y="110926"/>
                    </a:moveTo>
                    <a:cubicBezTo>
                      <a:pt x="1575526" y="125498"/>
                      <a:pt x="1525705" y="142888"/>
                      <a:pt x="1476823" y="162631"/>
                    </a:cubicBezTo>
                    <a:lnTo>
                      <a:pt x="1476823" y="198348"/>
                    </a:lnTo>
                    <a:cubicBezTo>
                      <a:pt x="1525705" y="179079"/>
                      <a:pt x="1575526" y="161689"/>
                      <a:pt x="1626757" y="147591"/>
                    </a:cubicBezTo>
                    <a:close/>
                    <a:moveTo>
                      <a:pt x="2170580" y="74267"/>
                    </a:moveTo>
                    <a:lnTo>
                      <a:pt x="2170580" y="110457"/>
                    </a:lnTo>
                    <a:cubicBezTo>
                      <a:pt x="2221812" y="118446"/>
                      <a:pt x="2271632" y="129258"/>
                      <a:pt x="2320515" y="142419"/>
                    </a:cubicBezTo>
                    <a:lnTo>
                      <a:pt x="2320515" y="106228"/>
                    </a:lnTo>
                    <a:cubicBezTo>
                      <a:pt x="2271632" y="92594"/>
                      <a:pt x="2221812" y="82256"/>
                      <a:pt x="2170580" y="74267"/>
                    </a:cubicBezTo>
                    <a:close/>
                    <a:moveTo>
                      <a:pt x="1800200" y="73324"/>
                    </a:moveTo>
                    <a:cubicBezTo>
                      <a:pt x="1748964" y="80844"/>
                      <a:pt x="1699144" y="91187"/>
                      <a:pt x="1650261" y="104348"/>
                    </a:cubicBezTo>
                    <a:lnTo>
                      <a:pt x="1650261" y="140539"/>
                    </a:lnTo>
                    <a:cubicBezTo>
                      <a:pt x="1699144" y="127378"/>
                      <a:pt x="1748964" y="117035"/>
                      <a:pt x="1800200" y="109515"/>
                    </a:cubicBezTo>
                    <a:close/>
                    <a:moveTo>
                      <a:pt x="1997137" y="59695"/>
                    </a:moveTo>
                    <a:lnTo>
                      <a:pt x="1997137" y="95885"/>
                    </a:lnTo>
                    <a:cubicBezTo>
                      <a:pt x="2048374" y="96828"/>
                      <a:pt x="2098194" y="100588"/>
                      <a:pt x="2147077" y="107166"/>
                    </a:cubicBezTo>
                    <a:lnTo>
                      <a:pt x="2147077" y="70975"/>
                    </a:lnTo>
                    <a:cubicBezTo>
                      <a:pt x="2098194" y="64392"/>
                      <a:pt x="2048374" y="60163"/>
                      <a:pt x="1997137" y="59695"/>
                    </a:cubicBezTo>
                    <a:close/>
                    <a:moveTo>
                      <a:pt x="1973638" y="59226"/>
                    </a:moveTo>
                    <a:cubicBezTo>
                      <a:pt x="1922407" y="59695"/>
                      <a:pt x="1872582" y="63455"/>
                      <a:pt x="1823699" y="69564"/>
                    </a:cubicBezTo>
                    <a:lnTo>
                      <a:pt x="1823699" y="106228"/>
                    </a:lnTo>
                    <a:cubicBezTo>
                      <a:pt x="1872113" y="99645"/>
                      <a:pt x="1922407" y="96354"/>
                      <a:pt x="1973638" y="95416"/>
                    </a:cubicBezTo>
                    <a:close/>
                    <a:moveTo>
                      <a:pt x="1973638" y="0"/>
                    </a:moveTo>
                    <a:lnTo>
                      <a:pt x="1997137" y="0"/>
                    </a:lnTo>
                    <a:lnTo>
                      <a:pt x="1997137" y="38071"/>
                    </a:lnTo>
                    <a:cubicBezTo>
                      <a:pt x="2048374" y="39013"/>
                      <a:pt x="2098194" y="42774"/>
                      <a:pt x="2147077" y="49351"/>
                    </a:cubicBezTo>
                    <a:lnTo>
                      <a:pt x="2147077" y="10343"/>
                    </a:lnTo>
                    <a:cubicBezTo>
                      <a:pt x="2155066" y="11281"/>
                      <a:pt x="2162586" y="12223"/>
                      <a:pt x="2170580" y="13630"/>
                    </a:cubicBezTo>
                    <a:lnTo>
                      <a:pt x="2170580" y="52643"/>
                    </a:lnTo>
                    <a:cubicBezTo>
                      <a:pt x="2221812" y="60632"/>
                      <a:pt x="2271632" y="71444"/>
                      <a:pt x="2320515" y="84605"/>
                    </a:cubicBezTo>
                    <a:lnTo>
                      <a:pt x="2320515" y="44654"/>
                    </a:lnTo>
                    <a:cubicBezTo>
                      <a:pt x="2328509" y="47003"/>
                      <a:pt x="2336498" y="48883"/>
                      <a:pt x="2344018" y="51232"/>
                    </a:cubicBezTo>
                    <a:lnTo>
                      <a:pt x="2344018" y="91187"/>
                    </a:lnTo>
                    <a:cubicBezTo>
                      <a:pt x="2395250" y="106228"/>
                      <a:pt x="2445075" y="124087"/>
                      <a:pt x="2493958" y="143830"/>
                    </a:cubicBezTo>
                    <a:lnTo>
                      <a:pt x="2493958" y="102937"/>
                    </a:lnTo>
                    <a:cubicBezTo>
                      <a:pt x="2501947" y="106228"/>
                      <a:pt x="2509936" y="109515"/>
                      <a:pt x="2517457" y="112806"/>
                    </a:cubicBezTo>
                    <a:lnTo>
                      <a:pt x="2517457" y="153231"/>
                    </a:lnTo>
                    <a:cubicBezTo>
                      <a:pt x="2568688" y="174381"/>
                      <a:pt x="2618513" y="198348"/>
                      <a:pt x="2667396" y="223732"/>
                    </a:cubicBezTo>
                    <a:lnTo>
                      <a:pt x="2667396" y="182370"/>
                    </a:lnTo>
                    <a:cubicBezTo>
                      <a:pt x="2675385" y="186599"/>
                      <a:pt x="2682906" y="190359"/>
                      <a:pt x="2690895" y="194593"/>
                    </a:cubicBezTo>
                    <a:lnTo>
                      <a:pt x="2690895" y="235955"/>
                    </a:lnTo>
                    <a:cubicBezTo>
                      <a:pt x="2741657" y="262746"/>
                      <a:pt x="2791483" y="291416"/>
                      <a:pt x="2840834" y="320560"/>
                    </a:cubicBezTo>
                    <a:lnTo>
                      <a:pt x="2840834" y="278724"/>
                    </a:lnTo>
                    <a:cubicBezTo>
                      <a:pt x="2848823" y="283427"/>
                      <a:pt x="2856817" y="288124"/>
                      <a:pt x="2864338" y="292827"/>
                    </a:cubicBezTo>
                    <a:lnTo>
                      <a:pt x="2864338" y="334658"/>
                    </a:lnTo>
                    <a:cubicBezTo>
                      <a:pt x="2914627" y="365209"/>
                      <a:pt x="2964452" y="396233"/>
                      <a:pt x="3013803" y="426783"/>
                    </a:cubicBezTo>
                    <a:lnTo>
                      <a:pt x="3013803" y="384010"/>
                    </a:lnTo>
                    <a:cubicBezTo>
                      <a:pt x="3021324" y="389181"/>
                      <a:pt x="3029313" y="393884"/>
                      <a:pt x="3037307" y="399050"/>
                    </a:cubicBezTo>
                    <a:lnTo>
                      <a:pt x="3037307" y="441355"/>
                    </a:lnTo>
                    <a:cubicBezTo>
                      <a:pt x="3087596" y="472848"/>
                      <a:pt x="3137421" y="503867"/>
                      <a:pt x="3187242" y="533480"/>
                    </a:cubicBezTo>
                    <a:lnTo>
                      <a:pt x="3187242" y="491175"/>
                    </a:lnTo>
                    <a:cubicBezTo>
                      <a:pt x="3195236" y="495878"/>
                      <a:pt x="3202756" y="500576"/>
                      <a:pt x="3210745" y="505279"/>
                    </a:cubicBezTo>
                    <a:lnTo>
                      <a:pt x="3210745" y="547110"/>
                    </a:lnTo>
                    <a:cubicBezTo>
                      <a:pt x="3260566" y="576723"/>
                      <a:pt x="3310860" y="604924"/>
                      <a:pt x="3360685" y="630303"/>
                    </a:cubicBezTo>
                    <a:lnTo>
                      <a:pt x="3360685" y="588941"/>
                    </a:lnTo>
                    <a:cubicBezTo>
                      <a:pt x="3368674" y="593175"/>
                      <a:pt x="3376194" y="596935"/>
                      <a:pt x="3384184" y="600695"/>
                    </a:cubicBezTo>
                    <a:lnTo>
                      <a:pt x="3384184" y="642057"/>
                    </a:lnTo>
                    <a:cubicBezTo>
                      <a:pt x="3434009" y="666967"/>
                      <a:pt x="3483829" y="689060"/>
                      <a:pt x="3534123" y="707387"/>
                    </a:cubicBezTo>
                    <a:lnTo>
                      <a:pt x="3534123" y="666967"/>
                    </a:lnTo>
                    <a:cubicBezTo>
                      <a:pt x="3542112" y="670259"/>
                      <a:pt x="3549633" y="673077"/>
                      <a:pt x="3557622" y="675899"/>
                    </a:cubicBezTo>
                    <a:lnTo>
                      <a:pt x="3557622" y="715381"/>
                    </a:lnTo>
                    <a:cubicBezTo>
                      <a:pt x="3606978" y="732771"/>
                      <a:pt x="3656798" y="745932"/>
                      <a:pt x="3707561" y="755332"/>
                    </a:cubicBezTo>
                    <a:lnTo>
                      <a:pt x="3707561" y="716788"/>
                    </a:lnTo>
                    <a:cubicBezTo>
                      <a:pt x="3715081" y="718199"/>
                      <a:pt x="3723071" y="719610"/>
                      <a:pt x="3731065" y="721022"/>
                    </a:cubicBezTo>
                    <a:lnTo>
                      <a:pt x="3731065" y="759561"/>
                    </a:lnTo>
                    <a:cubicBezTo>
                      <a:pt x="3772896" y="766144"/>
                      <a:pt x="3815669" y="769899"/>
                      <a:pt x="3858912" y="769899"/>
                    </a:cubicBezTo>
                    <a:lnTo>
                      <a:pt x="3858912" y="727131"/>
                    </a:lnTo>
                    <a:lnTo>
                      <a:pt x="3963255" y="727131"/>
                    </a:lnTo>
                    <a:lnTo>
                      <a:pt x="3963255" y="1264371"/>
                    </a:lnTo>
                    <a:lnTo>
                      <a:pt x="3129432" y="1264371"/>
                    </a:lnTo>
                    <a:lnTo>
                      <a:pt x="3125672" y="1261080"/>
                    </a:lnTo>
                    <a:cubicBezTo>
                      <a:pt x="3105928" y="1173184"/>
                      <a:pt x="3075847" y="1089048"/>
                      <a:pt x="3037307" y="1010083"/>
                    </a:cubicBezTo>
                    <a:cubicBezTo>
                      <a:pt x="3029787" y="994574"/>
                      <a:pt x="3022266" y="979533"/>
                      <a:pt x="3013803" y="964492"/>
                    </a:cubicBezTo>
                    <a:cubicBezTo>
                      <a:pt x="2972441" y="886939"/>
                      <a:pt x="2922147" y="815027"/>
                      <a:pt x="2864338" y="749223"/>
                    </a:cubicBezTo>
                    <a:cubicBezTo>
                      <a:pt x="2856817" y="740291"/>
                      <a:pt x="2848823" y="731828"/>
                      <a:pt x="2840834" y="723370"/>
                    </a:cubicBezTo>
                    <a:cubicBezTo>
                      <a:pt x="2795243" y="673545"/>
                      <a:pt x="2744949" y="627954"/>
                      <a:pt x="2690895" y="588003"/>
                    </a:cubicBezTo>
                    <a:cubicBezTo>
                      <a:pt x="2682906" y="581420"/>
                      <a:pt x="2675385" y="575780"/>
                      <a:pt x="2667396" y="570613"/>
                    </a:cubicBezTo>
                    <a:cubicBezTo>
                      <a:pt x="2619925" y="535829"/>
                      <a:pt x="2570099" y="504810"/>
                      <a:pt x="2517457" y="478015"/>
                    </a:cubicBezTo>
                    <a:cubicBezTo>
                      <a:pt x="2509936" y="473786"/>
                      <a:pt x="2501947" y="470026"/>
                      <a:pt x="2493958" y="466265"/>
                    </a:cubicBezTo>
                    <a:cubicBezTo>
                      <a:pt x="2446013" y="442767"/>
                      <a:pt x="2395719" y="422554"/>
                      <a:pt x="2344018" y="406102"/>
                    </a:cubicBezTo>
                    <a:cubicBezTo>
                      <a:pt x="2336498" y="403284"/>
                      <a:pt x="2328509" y="400930"/>
                      <a:pt x="2320515" y="398582"/>
                    </a:cubicBezTo>
                    <a:cubicBezTo>
                      <a:pt x="2272106" y="383541"/>
                      <a:pt x="2221812" y="372260"/>
                      <a:pt x="2170580" y="364271"/>
                    </a:cubicBezTo>
                    <a:cubicBezTo>
                      <a:pt x="2163060" y="362391"/>
                      <a:pt x="2155066" y="361448"/>
                      <a:pt x="2147077" y="360511"/>
                    </a:cubicBezTo>
                    <a:cubicBezTo>
                      <a:pt x="2098194" y="353459"/>
                      <a:pt x="2047900" y="349699"/>
                      <a:pt x="1997137" y="349230"/>
                    </a:cubicBezTo>
                    <a:cubicBezTo>
                      <a:pt x="1991971" y="348761"/>
                      <a:pt x="1986799" y="348761"/>
                      <a:pt x="1981628" y="348761"/>
                    </a:cubicBezTo>
                    <a:lnTo>
                      <a:pt x="1973638" y="348761"/>
                    </a:lnTo>
                    <a:cubicBezTo>
                      <a:pt x="1922876" y="349230"/>
                      <a:pt x="1873050" y="352522"/>
                      <a:pt x="1823699" y="359099"/>
                    </a:cubicBezTo>
                    <a:cubicBezTo>
                      <a:pt x="1815710" y="360511"/>
                      <a:pt x="1808189" y="361448"/>
                      <a:pt x="1800200" y="362860"/>
                    </a:cubicBezTo>
                    <a:cubicBezTo>
                      <a:pt x="1748964" y="370849"/>
                      <a:pt x="1698675" y="381661"/>
                      <a:pt x="1650261" y="396233"/>
                    </a:cubicBezTo>
                    <a:cubicBezTo>
                      <a:pt x="1642272" y="398582"/>
                      <a:pt x="1634278" y="400930"/>
                      <a:pt x="1626757" y="403284"/>
                    </a:cubicBezTo>
                    <a:cubicBezTo>
                      <a:pt x="1575057" y="419732"/>
                      <a:pt x="1525232" y="439475"/>
                      <a:pt x="1476823" y="462974"/>
                    </a:cubicBezTo>
                    <a:cubicBezTo>
                      <a:pt x="1468829" y="466265"/>
                      <a:pt x="1460839" y="470026"/>
                      <a:pt x="1453319" y="474255"/>
                    </a:cubicBezTo>
                    <a:cubicBezTo>
                      <a:pt x="1400676" y="500576"/>
                      <a:pt x="1350856" y="530658"/>
                      <a:pt x="1303380" y="564973"/>
                    </a:cubicBezTo>
                    <a:cubicBezTo>
                      <a:pt x="1295390" y="570140"/>
                      <a:pt x="1287401" y="575780"/>
                      <a:pt x="1279881" y="581894"/>
                    </a:cubicBezTo>
                    <a:cubicBezTo>
                      <a:pt x="1225827" y="621845"/>
                      <a:pt x="1176006" y="666499"/>
                      <a:pt x="1129941" y="715381"/>
                    </a:cubicBezTo>
                    <a:cubicBezTo>
                      <a:pt x="1121952" y="723839"/>
                      <a:pt x="1113963" y="732302"/>
                      <a:pt x="1106443" y="740760"/>
                    </a:cubicBezTo>
                    <a:cubicBezTo>
                      <a:pt x="1049097" y="804684"/>
                      <a:pt x="999277" y="874716"/>
                      <a:pt x="956972" y="950394"/>
                    </a:cubicBezTo>
                    <a:cubicBezTo>
                      <a:pt x="948514" y="964961"/>
                      <a:pt x="940994" y="980002"/>
                      <a:pt x="933473" y="995043"/>
                    </a:cubicBezTo>
                    <a:cubicBezTo>
                      <a:pt x="891169" y="1078241"/>
                      <a:pt x="858738" y="1167543"/>
                      <a:pt x="837588" y="1261080"/>
                    </a:cubicBezTo>
                    <a:lnTo>
                      <a:pt x="833828" y="1264371"/>
                    </a:lnTo>
                    <a:lnTo>
                      <a:pt x="0" y="1264371"/>
                    </a:lnTo>
                    <a:lnTo>
                      <a:pt x="0" y="727599"/>
                    </a:lnTo>
                    <a:lnTo>
                      <a:pt x="104348" y="727599"/>
                    </a:lnTo>
                    <a:lnTo>
                      <a:pt x="104348" y="770373"/>
                    </a:lnTo>
                    <a:cubicBezTo>
                      <a:pt x="150408" y="770373"/>
                      <a:pt x="195062" y="766144"/>
                      <a:pt x="239716" y="758624"/>
                    </a:cubicBezTo>
                    <a:lnTo>
                      <a:pt x="239716" y="721490"/>
                    </a:lnTo>
                    <a:cubicBezTo>
                      <a:pt x="247705" y="720079"/>
                      <a:pt x="255694" y="718668"/>
                      <a:pt x="263215" y="717261"/>
                    </a:cubicBezTo>
                    <a:lnTo>
                      <a:pt x="263215" y="754390"/>
                    </a:lnTo>
                    <a:cubicBezTo>
                      <a:pt x="313977" y="744520"/>
                      <a:pt x="363802" y="730422"/>
                      <a:pt x="413154" y="713027"/>
                    </a:cubicBezTo>
                    <a:lnTo>
                      <a:pt x="413154" y="675899"/>
                    </a:lnTo>
                    <a:cubicBezTo>
                      <a:pt x="421143" y="673077"/>
                      <a:pt x="428663" y="670259"/>
                      <a:pt x="436653" y="666967"/>
                    </a:cubicBezTo>
                    <a:lnTo>
                      <a:pt x="436653" y="704569"/>
                    </a:lnTo>
                    <a:cubicBezTo>
                      <a:pt x="486947" y="685768"/>
                      <a:pt x="536772" y="663207"/>
                      <a:pt x="586592" y="638297"/>
                    </a:cubicBezTo>
                    <a:lnTo>
                      <a:pt x="586592" y="600695"/>
                    </a:lnTo>
                    <a:cubicBezTo>
                      <a:pt x="594581" y="596935"/>
                      <a:pt x="602102" y="593175"/>
                      <a:pt x="610091" y="588941"/>
                    </a:cubicBezTo>
                    <a:lnTo>
                      <a:pt x="610091" y="626543"/>
                    </a:lnTo>
                    <a:cubicBezTo>
                      <a:pt x="659916" y="600695"/>
                      <a:pt x="710210" y="572494"/>
                      <a:pt x="760030" y="542881"/>
                    </a:cubicBezTo>
                    <a:lnTo>
                      <a:pt x="760030" y="505279"/>
                    </a:lnTo>
                    <a:cubicBezTo>
                      <a:pt x="768024" y="500576"/>
                      <a:pt x="775545" y="495878"/>
                      <a:pt x="783534" y="491175"/>
                    </a:cubicBezTo>
                    <a:lnTo>
                      <a:pt x="783534" y="528777"/>
                    </a:lnTo>
                    <a:cubicBezTo>
                      <a:pt x="833354" y="499170"/>
                      <a:pt x="883179" y="468145"/>
                      <a:pt x="933473" y="436652"/>
                    </a:cubicBezTo>
                    <a:lnTo>
                      <a:pt x="933473" y="399050"/>
                    </a:lnTo>
                    <a:cubicBezTo>
                      <a:pt x="941462" y="393884"/>
                      <a:pt x="949452" y="389181"/>
                      <a:pt x="956972" y="384010"/>
                    </a:cubicBezTo>
                    <a:lnTo>
                      <a:pt x="956972" y="421612"/>
                    </a:lnTo>
                    <a:cubicBezTo>
                      <a:pt x="1006324" y="391061"/>
                      <a:pt x="1056149" y="360042"/>
                      <a:pt x="1106443" y="329960"/>
                    </a:cubicBezTo>
                    <a:lnTo>
                      <a:pt x="1106443" y="292827"/>
                    </a:lnTo>
                    <a:cubicBezTo>
                      <a:pt x="1113963" y="288124"/>
                      <a:pt x="1121952" y="283427"/>
                      <a:pt x="1129941" y="278724"/>
                    </a:cubicBezTo>
                    <a:lnTo>
                      <a:pt x="1129941" y="316326"/>
                    </a:lnTo>
                    <a:cubicBezTo>
                      <a:pt x="1179293" y="287187"/>
                      <a:pt x="1229118" y="258985"/>
                      <a:pt x="1279881" y="232195"/>
                    </a:cubicBezTo>
                    <a:lnTo>
                      <a:pt x="1279881" y="194593"/>
                    </a:lnTo>
                    <a:cubicBezTo>
                      <a:pt x="1287870" y="190359"/>
                      <a:pt x="1295390" y="186599"/>
                      <a:pt x="1303380" y="182370"/>
                    </a:cubicBezTo>
                    <a:lnTo>
                      <a:pt x="1303380" y="219972"/>
                    </a:lnTo>
                    <a:cubicBezTo>
                      <a:pt x="1352262" y="194593"/>
                      <a:pt x="1402087" y="171089"/>
                      <a:pt x="1453319" y="149939"/>
                    </a:cubicBezTo>
                    <a:lnTo>
                      <a:pt x="1453319" y="112806"/>
                    </a:lnTo>
                    <a:cubicBezTo>
                      <a:pt x="1460839" y="109515"/>
                      <a:pt x="1468829" y="106228"/>
                      <a:pt x="1476823" y="102937"/>
                    </a:cubicBezTo>
                    <a:lnTo>
                      <a:pt x="1476823" y="140539"/>
                    </a:lnTo>
                    <a:cubicBezTo>
                      <a:pt x="1525705" y="120795"/>
                      <a:pt x="1575526" y="103406"/>
                      <a:pt x="1626757" y="88834"/>
                    </a:cubicBezTo>
                    <a:lnTo>
                      <a:pt x="1626757" y="51232"/>
                    </a:lnTo>
                    <a:cubicBezTo>
                      <a:pt x="1634278" y="48883"/>
                      <a:pt x="1642272" y="47003"/>
                      <a:pt x="1650261" y="44654"/>
                    </a:cubicBezTo>
                    <a:lnTo>
                      <a:pt x="1650261" y="82725"/>
                    </a:lnTo>
                    <a:cubicBezTo>
                      <a:pt x="1699144" y="69564"/>
                      <a:pt x="1748964" y="59226"/>
                      <a:pt x="1800200" y="51705"/>
                    </a:cubicBezTo>
                    <a:lnTo>
                      <a:pt x="1800200" y="14103"/>
                    </a:lnTo>
                    <a:cubicBezTo>
                      <a:pt x="1808189" y="12692"/>
                      <a:pt x="1815710" y="11749"/>
                      <a:pt x="1823699" y="10812"/>
                    </a:cubicBezTo>
                    <a:lnTo>
                      <a:pt x="1823699" y="48414"/>
                    </a:lnTo>
                    <a:cubicBezTo>
                      <a:pt x="1872582" y="41831"/>
                      <a:pt x="1922407" y="38545"/>
                      <a:pt x="1973638" y="380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6548DC-6584-4767-9E45-44C8D5D471F8}"/>
                  </a:ext>
                </a:extLst>
              </p:cNvPr>
              <p:cNvSpPr/>
              <p:nvPr/>
            </p:nvSpPr>
            <p:spPr>
              <a:xfrm>
                <a:off x="8080802" y="2573402"/>
                <a:ext cx="434965" cy="428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5F648-C8C2-4349-B6F2-FB30DC8E1E97}"/>
                </a:ext>
              </a:extLst>
            </p:cNvPr>
            <p:cNvSpPr txBox="1"/>
            <p:nvPr/>
          </p:nvSpPr>
          <p:spPr>
            <a:xfrm>
              <a:off x="5295138" y="2676557"/>
              <a:ext cx="1601721" cy="258532"/>
            </a:xfrm>
            <a:prstGeom prst="rect">
              <a:avLst/>
            </a:prstGeom>
            <a:noFill/>
          </p:spPr>
          <p:txBody>
            <a:bodyPr wrap="none" tIns="27432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OPERATING MODEL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405608A-054D-4DDC-A419-ABC127984FF5}"/>
              </a:ext>
            </a:extLst>
          </p:cNvPr>
          <p:cNvSpPr txBox="1"/>
          <p:nvPr/>
        </p:nvSpPr>
        <p:spPr>
          <a:xfrm>
            <a:off x="2980404" y="712776"/>
            <a:ext cx="62311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CONNECTING STRATEGY TO EXECUTION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9869B3-9E2F-4BEE-83AB-6FECBA5F48C4}"/>
              </a:ext>
            </a:extLst>
          </p:cNvPr>
          <p:cNvSpPr txBox="1"/>
          <p:nvPr/>
        </p:nvSpPr>
        <p:spPr>
          <a:xfrm>
            <a:off x="5013364" y="3187782"/>
            <a:ext cx="2172390" cy="388376"/>
          </a:xfrm>
          <a:prstGeom prst="rect">
            <a:avLst/>
          </a:prstGeom>
          <a:noFill/>
        </p:spPr>
        <p:txBody>
          <a:bodyPr wrap="none" tIns="27432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STRUCTURE</a:t>
            </a:r>
          </a:p>
          <a:p>
            <a:pPr algn="ctr">
              <a:lnSpc>
                <a:spcPts val="13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(Products, markets, customer segments)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3AA5EF-F482-4CF6-ADC4-1B54C7CF1623}"/>
              </a:ext>
            </a:extLst>
          </p:cNvPr>
          <p:cNvSpPr txBox="1"/>
          <p:nvPr/>
        </p:nvSpPr>
        <p:spPr>
          <a:xfrm>
            <a:off x="5169661" y="3872588"/>
            <a:ext cx="1859805" cy="388376"/>
          </a:xfrm>
          <a:prstGeom prst="rect">
            <a:avLst/>
          </a:prstGeom>
          <a:noFill/>
        </p:spPr>
        <p:txBody>
          <a:bodyPr wrap="none" tIns="27432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ACCOUNTABILITY</a:t>
            </a:r>
          </a:p>
          <a:p>
            <a:pPr algn="ctr">
              <a:lnSpc>
                <a:spcPts val="13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(Aligned roles and responsibilities)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CA474F-D92B-4B20-A492-B42D67C66885}"/>
              </a:ext>
            </a:extLst>
          </p:cNvPr>
          <p:cNvSpPr txBox="1"/>
          <p:nvPr/>
        </p:nvSpPr>
        <p:spPr>
          <a:xfrm>
            <a:off x="5220153" y="4557395"/>
            <a:ext cx="1758815" cy="388376"/>
          </a:xfrm>
          <a:prstGeom prst="rect">
            <a:avLst/>
          </a:prstGeom>
          <a:noFill/>
        </p:spPr>
        <p:txBody>
          <a:bodyPr wrap="none" tIns="27432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GOVERNANCE</a:t>
            </a:r>
          </a:p>
          <a:p>
            <a:pPr algn="ctr">
              <a:lnSpc>
                <a:spcPts val="13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(Fast decisions on critical issues)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E092BE-01EA-49E8-88DF-212375DF3E1E}"/>
              </a:ext>
            </a:extLst>
          </p:cNvPr>
          <p:cNvSpPr txBox="1"/>
          <p:nvPr/>
        </p:nvSpPr>
        <p:spPr>
          <a:xfrm>
            <a:off x="5374042" y="5243482"/>
            <a:ext cx="1451038" cy="388376"/>
          </a:xfrm>
          <a:prstGeom prst="rect">
            <a:avLst/>
          </a:prstGeom>
          <a:noFill/>
        </p:spPr>
        <p:txBody>
          <a:bodyPr wrap="none" tIns="27432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WAYS OF WORKING</a:t>
            </a:r>
          </a:p>
          <a:p>
            <a:pPr algn="ctr">
              <a:lnSpc>
                <a:spcPts val="13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(Culture of collaboration)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310146-1885-46FA-8B3B-00D64A878C78}"/>
              </a:ext>
            </a:extLst>
          </p:cNvPr>
          <p:cNvSpPr txBox="1"/>
          <p:nvPr/>
        </p:nvSpPr>
        <p:spPr>
          <a:xfrm>
            <a:off x="5203323" y="5922507"/>
            <a:ext cx="1792477" cy="388376"/>
          </a:xfrm>
          <a:prstGeom prst="rect">
            <a:avLst/>
          </a:prstGeom>
          <a:noFill/>
        </p:spPr>
        <p:txBody>
          <a:bodyPr wrap="none" tIns="27432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CAPABILITIES</a:t>
            </a:r>
          </a:p>
          <a:p>
            <a:pPr algn="ctr">
              <a:lnSpc>
                <a:spcPts val="13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(People, processes, technology)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EB04F9-B9D1-1E4B-9902-BE7C31E57B30}"/>
              </a:ext>
            </a:extLst>
          </p:cNvPr>
          <p:cNvGrpSpPr/>
          <p:nvPr/>
        </p:nvGrpSpPr>
        <p:grpSpPr>
          <a:xfrm>
            <a:off x="3884436" y="3712494"/>
            <a:ext cx="4430225" cy="2734255"/>
            <a:chOff x="3884436" y="3712494"/>
            <a:chExt cx="4430225" cy="27342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5E54945-3C63-4105-834B-82BAB43FAD90}"/>
                </a:ext>
              </a:extLst>
            </p:cNvPr>
            <p:cNvCxnSpPr>
              <a:cxnSpLocks/>
            </p:cNvCxnSpPr>
            <p:nvPr/>
          </p:nvCxnSpPr>
          <p:spPr>
            <a:xfrm>
              <a:off x="3884436" y="3712494"/>
              <a:ext cx="4430225" cy="0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EECB87B-1B30-42CB-ACD3-7A7E736ED719}"/>
                </a:ext>
              </a:extLst>
            </p:cNvPr>
            <p:cNvCxnSpPr>
              <a:cxnSpLocks/>
            </p:cNvCxnSpPr>
            <p:nvPr/>
          </p:nvCxnSpPr>
          <p:spPr>
            <a:xfrm>
              <a:off x="3884436" y="4400068"/>
              <a:ext cx="4430225" cy="0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FF360B-144E-44CE-8E69-D84E95FB75D0}"/>
                </a:ext>
              </a:extLst>
            </p:cNvPr>
            <p:cNvCxnSpPr>
              <a:cxnSpLocks/>
            </p:cNvCxnSpPr>
            <p:nvPr/>
          </p:nvCxnSpPr>
          <p:spPr>
            <a:xfrm>
              <a:off x="3884436" y="5087642"/>
              <a:ext cx="4430225" cy="0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677DF1-1351-465C-9B3A-BEFD1C4F903B}"/>
                </a:ext>
              </a:extLst>
            </p:cNvPr>
            <p:cNvCxnSpPr>
              <a:cxnSpLocks/>
            </p:cNvCxnSpPr>
            <p:nvPr/>
          </p:nvCxnSpPr>
          <p:spPr>
            <a:xfrm>
              <a:off x="3884436" y="5775217"/>
              <a:ext cx="4430225" cy="0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54F043D-29DA-4145-B3E5-B17C125650F0}"/>
                </a:ext>
              </a:extLst>
            </p:cNvPr>
            <p:cNvCxnSpPr>
              <a:cxnSpLocks/>
            </p:cNvCxnSpPr>
            <p:nvPr/>
          </p:nvCxnSpPr>
          <p:spPr>
            <a:xfrm>
              <a:off x="3884436" y="6446749"/>
              <a:ext cx="4430225" cy="0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5EE55-00D1-334B-97B2-BF580C1AA43D}"/>
              </a:ext>
            </a:extLst>
          </p:cNvPr>
          <p:cNvGrpSpPr/>
          <p:nvPr/>
        </p:nvGrpSpPr>
        <p:grpSpPr>
          <a:xfrm>
            <a:off x="313218" y="2543750"/>
            <a:ext cx="3571218" cy="3929689"/>
            <a:chOff x="313218" y="2543750"/>
            <a:chExt cx="3571218" cy="3929689"/>
          </a:xfrm>
        </p:grpSpPr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1906FE62-1CAD-4235-B2B8-AE88B25BDF5E}"/>
                </a:ext>
              </a:extLst>
            </p:cNvPr>
            <p:cNvSpPr/>
            <p:nvPr/>
          </p:nvSpPr>
          <p:spPr>
            <a:xfrm rot="10800000">
              <a:off x="313218" y="2543750"/>
              <a:ext cx="3571218" cy="3929689"/>
            </a:xfrm>
            <a:prstGeom prst="round1Rect">
              <a:avLst>
                <a:gd name="adj" fmla="val 92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tlCol="0" anchor="t" anchorCtr="0"/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62B704-1E03-EE4B-A338-BBF785E0D9D8}"/>
                </a:ext>
              </a:extLst>
            </p:cNvPr>
            <p:cNvSpPr/>
            <p:nvPr/>
          </p:nvSpPr>
          <p:spPr>
            <a:xfrm>
              <a:off x="707097" y="3232999"/>
              <a:ext cx="2791384" cy="2689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tlCol="0" anchor="t" anchorCtr="0"/>
            <a:lstStyle/>
            <a:p>
              <a:pPr marL="17145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Define ambition, purpose and values</a:t>
              </a:r>
            </a:p>
            <a:p>
              <a:pPr marL="17145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Decide where to compete and how to succeed</a:t>
              </a:r>
            </a:p>
            <a:p>
              <a:pPr marL="171450" indent="-171450">
                <a:lnSpc>
                  <a:spcPts val="18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Determine specific strategic elements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Business Definition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Source of growth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Drivers of value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High-priority needs of customers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Critical capabilities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Key decisions</a:t>
              </a:r>
            </a:p>
            <a:p>
              <a:pPr marL="406400" indent="-171450" defTabSz="284163">
                <a:lnSpc>
                  <a:spcPts val="1800"/>
                </a:lnSpc>
                <a:buFont typeface="Century Gothic" panose="020B0502020202020204" pitchFamily="34" charset="0"/>
                <a:buChar char="­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Cost/Profit Targets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0C726F-F3CC-8C45-82DB-0997DDAC7EFE}"/>
              </a:ext>
            </a:extLst>
          </p:cNvPr>
          <p:cNvGrpSpPr/>
          <p:nvPr/>
        </p:nvGrpSpPr>
        <p:grpSpPr>
          <a:xfrm>
            <a:off x="313218" y="2543751"/>
            <a:ext cx="3811726" cy="478506"/>
            <a:chOff x="313218" y="2543751"/>
            <a:chExt cx="3811726" cy="478506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2487EEDC-F137-4D46-8869-6EC80CA9C0EA}"/>
                </a:ext>
              </a:extLst>
            </p:cNvPr>
            <p:cNvSpPr/>
            <p:nvPr/>
          </p:nvSpPr>
          <p:spPr>
            <a:xfrm>
              <a:off x="313218" y="2543751"/>
              <a:ext cx="3811726" cy="478506"/>
            </a:xfrm>
            <a:prstGeom prst="chevron">
              <a:avLst/>
            </a:prstGeom>
            <a:gradFill>
              <a:gsLst>
                <a:gs pos="0">
                  <a:srgbClr val="7DD0A3">
                    <a:lumMod val="95000"/>
                    <a:lumOff val="5000"/>
                  </a:srgbClr>
                </a:gs>
                <a:gs pos="50000">
                  <a:srgbClr val="7DD0A3"/>
                </a:gs>
                <a:gs pos="100000">
                  <a:srgbClr val="7DD0A3">
                    <a:lumMod val="85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34F6FC-6DA7-4681-92DC-466EFDBA04D5}"/>
                </a:ext>
              </a:extLst>
            </p:cNvPr>
            <p:cNvSpPr txBox="1"/>
            <p:nvPr/>
          </p:nvSpPr>
          <p:spPr>
            <a:xfrm>
              <a:off x="1710715" y="2676557"/>
              <a:ext cx="1009185" cy="288994"/>
            </a:xfrm>
            <a:prstGeom prst="rect">
              <a:avLst/>
            </a:prstGeom>
            <a:noFill/>
          </p:spPr>
          <p:txBody>
            <a:bodyPr wrap="none" tIns="27432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STRATEGY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3F7E64-8018-1548-BBF8-5F5860A3941D}"/>
              </a:ext>
            </a:extLst>
          </p:cNvPr>
          <p:cNvGrpSpPr/>
          <p:nvPr/>
        </p:nvGrpSpPr>
        <p:grpSpPr>
          <a:xfrm>
            <a:off x="8314661" y="2543752"/>
            <a:ext cx="3571218" cy="478504"/>
            <a:chOff x="8314661" y="2543752"/>
            <a:chExt cx="3571218" cy="478504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2285A999-4BCF-4759-A691-7EEA04D62275}"/>
                </a:ext>
              </a:extLst>
            </p:cNvPr>
            <p:cNvSpPr/>
            <p:nvPr/>
          </p:nvSpPr>
          <p:spPr>
            <a:xfrm>
              <a:off x="8314661" y="2543752"/>
              <a:ext cx="3571218" cy="478504"/>
            </a:xfrm>
            <a:prstGeom prst="chevron">
              <a:avLst/>
            </a:prstGeom>
            <a:gradFill>
              <a:gsLst>
                <a:gs pos="0">
                  <a:srgbClr val="68A6C3">
                    <a:lumMod val="95000"/>
                    <a:lumOff val="5000"/>
                  </a:srgbClr>
                </a:gs>
                <a:gs pos="50000">
                  <a:srgbClr val="68A6C3"/>
                </a:gs>
                <a:gs pos="100000">
                  <a:srgbClr val="68A6C3">
                    <a:lumMod val="85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EB2D8C-9B8C-4928-8520-0E966AEE5C68}"/>
                </a:ext>
              </a:extLst>
            </p:cNvPr>
            <p:cNvSpPr txBox="1"/>
            <p:nvPr/>
          </p:nvSpPr>
          <p:spPr>
            <a:xfrm>
              <a:off x="9527622" y="2676557"/>
              <a:ext cx="1138201" cy="288994"/>
            </a:xfrm>
            <a:prstGeom prst="rect">
              <a:avLst/>
            </a:prstGeom>
            <a:noFill/>
          </p:spPr>
          <p:txBody>
            <a:bodyPr wrap="none" tIns="27432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5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C57B067-F8A0-4E45-8983-18C683BEE1AD}"/>
              </a:ext>
            </a:extLst>
          </p:cNvPr>
          <p:cNvSpPr/>
          <p:nvPr/>
        </p:nvSpPr>
        <p:spPr>
          <a:xfrm flipH="1">
            <a:off x="-1" y="1979728"/>
            <a:ext cx="12191998" cy="3922416"/>
          </a:xfrm>
          <a:custGeom>
            <a:avLst/>
            <a:gdLst>
              <a:gd name="connsiteX0" fmla="*/ 0 w 12228331"/>
              <a:gd name="connsiteY0" fmla="*/ 0 h 3658804"/>
              <a:gd name="connsiteX1" fmla="*/ 0 w 12228331"/>
              <a:gd name="connsiteY1" fmla="*/ 2461385 h 3658804"/>
              <a:gd name="connsiteX2" fmla="*/ 18584 w 12228331"/>
              <a:gd name="connsiteY2" fmla="*/ 2471955 h 3658804"/>
              <a:gd name="connsiteX3" fmla="*/ 234625 w 12228331"/>
              <a:gd name="connsiteY3" fmla="*/ 2589383 h 3658804"/>
              <a:gd name="connsiteX4" fmla="*/ 8952604 w 12228331"/>
              <a:gd name="connsiteY4" fmla="*/ 1653281 h 3658804"/>
              <a:gd name="connsiteX5" fmla="*/ 11610041 w 12228331"/>
              <a:gd name="connsiteY5" fmla="*/ 930476 h 3658804"/>
              <a:gd name="connsiteX6" fmla="*/ 11913253 w 12228331"/>
              <a:gd name="connsiteY6" fmla="*/ 935219 h 3658804"/>
              <a:gd name="connsiteX7" fmla="*/ 12204222 w 12228331"/>
              <a:gd name="connsiteY7" fmla="*/ 956944 h 3658804"/>
              <a:gd name="connsiteX8" fmla="*/ 12228331 w 12228331"/>
              <a:gd name="connsiteY8" fmla="*/ 956944 h 3658804"/>
              <a:gd name="connsiteX9" fmla="*/ 12228331 w 12228331"/>
              <a:gd name="connsiteY9" fmla="*/ 146589 h 3658804"/>
              <a:gd name="connsiteX10" fmla="*/ 4683544 w 12228331"/>
              <a:gd name="connsiteY10" fmla="*/ 3040448 h 3658804"/>
              <a:gd name="connsiteX11" fmla="*/ 0 w 12228331"/>
              <a:gd name="connsiteY11" fmla="*/ 0 h 36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8331" h="3658804">
                <a:moveTo>
                  <a:pt x="0" y="0"/>
                </a:moveTo>
                <a:lnTo>
                  <a:pt x="0" y="2461385"/>
                </a:lnTo>
                <a:lnTo>
                  <a:pt x="18584" y="2471955"/>
                </a:lnTo>
                <a:lnTo>
                  <a:pt x="234625" y="2589383"/>
                </a:lnTo>
                <a:cubicBezTo>
                  <a:pt x="4888036" y="5060389"/>
                  <a:pt x="7183730" y="2604027"/>
                  <a:pt x="8952604" y="1653281"/>
                </a:cubicBezTo>
                <a:cubicBezTo>
                  <a:pt x="9835046" y="1178688"/>
                  <a:pt x="10731812" y="942563"/>
                  <a:pt x="11610041" y="930476"/>
                </a:cubicBezTo>
                <a:cubicBezTo>
                  <a:pt x="11711375" y="929082"/>
                  <a:pt x="11812463" y="930670"/>
                  <a:pt x="11913253" y="935219"/>
                </a:cubicBezTo>
                <a:lnTo>
                  <a:pt x="12204222" y="956944"/>
                </a:lnTo>
                <a:lnTo>
                  <a:pt x="12228331" y="956944"/>
                </a:lnTo>
                <a:lnTo>
                  <a:pt x="12228331" y="146589"/>
                </a:lnTo>
                <a:cubicBezTo>
                  <a:pt x="8749857" y="-159225"/>
                  <a:pt x="6775485" y="3845421"/>
                  <a:pt x="4683544" y="3040448"/>
                </a:cubicBezTo>
                <a:cubicBezTo>
                  <a:pt x="3249728" y="2489477"/>
                  <a:pt x="2558378" y="433447"/>
                  <a:pt x="0" y="0"/>
                </a:cubicBezTo>
                <a:close/>
              </a:path>
            </a:pathLst>
          </a:custGeom>
          <a:solidFill>
            <a:srgbClr val="E1E1E1">
              <a:alpha val="96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B7B2C-973A-4046-B642-57D67E0903C2}"/>
              </a:ext>
            </a:extLst>
          </p:cNvPr>
          <p:cNvSpPr/>
          <p:nvPr/>
        </p:nvSpPr>
        <p:spPr>
          <a:xfrm flipH="1">
            <a:off x="-3" y="1652033"/>
            <a:ext cx="12191999" cy="3887644"/>
          </a:xfrm>
          <a:custGeom>
            <a:avLst/>
            <a:gdLst>
              <a:gd name="connsiteX0" fmla="*/ 0 w 12228331"/>
              <a:gd name="connsiteY0" fmla="*/ 0 h 3658804"/>
              <a:gd name="connsiteX1" fmla="*/ 0 w 12228331"/>
              <a:gd name="connsiteY1" fmla="*/ 2461385 h 3658804"/>
              <a:gd name="connsiteX2" fmla="*/ 18584 w 12228331"/>
              <a:gd name="connsiteY2" fmla="*/ 2471955 h 3658804"/>
              <a:gd name="connsiteX3" fmla="*/ 234625 w 12228331"/>
              <a:gd name="connsiteY3" fmla="*/ 2589383 h 3658804"/>
              <a:gd name="connsiteX4" fmla="*/ 8952604 w 12228331"/>
              <a:gd name="connsiteY4" fmla="*/ 1653281 h 3658804"/>
              <a:gd name="connsiteX5" fmla="*/ 11610041 w 12228331"/>
              <a:gd name="connsiteY5" fmla="*/ 930476 h 3658804"/>
              <a:gd name="connsiteX6" fmla="*/ 11913253 w 12228331"/>
              <a:gd name="connsiteY6" fmla="*/ 935219 h 3658804"/>
              <a:gd name="connsiteX7" fmla="*/ 12204222 w 12228331"/>
              <a:gd name="connsiteY7" fmla="*/ 956944 h 3658804"/>
              <a:gd name="connsiteX8" fmla="*/ 12228331 w 12228331"/>
              <a:gd name="connsiteY8" fmla="*/ 956944 h 3658804"/>
              <a:gd name="connsiteX9" fmla="*/ 12228331 w 12228331"/>
              <a:gd name="connsiteY9" fmla="*/ 146589 h 3658804"/>
              <a:gd name="connsiteX10" fmla="*/ 4683544 w 12228331"/>
              <a:gd name="connsiteY10" fmla="*/ 3040448 h 3658804"/>
              <a:gd name="connsiteX11" fmla="*/ 0 w 12228331"/>
              <a:gd name="connsiteY11" fmla="*/ 0 h 365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8331" h="3658804">
                <a:moveTo>
                  <a:pt x="0" y="0"/>
                </a:moveTo>
                <a:lnTo>
                  <a:pt x="0" y="2461385"/>
                </a:lnTo>
                <a:lnTo>
                  <a:pt x="18584" y="2471955"/>
                </a:lnTo>
                <a:lnTo>
                  <a:pt x="234625" y="2589383"/>
                </a:lnTo>
                <a:cubicBezTo>
                  <a:pt x="4888036" y="5060389"/>
                  <a:pt x="7183730" y="2604027"/>
                  <a:pt x="8952604" y="1653281"/>
                </a:cubicBezTo>
                <a:cubicBezTo>
                  <a:pt x="9835046" y="1178688"/>
                  <a:pt x="10731812" y="942563"/>
                  <a:pt x="11610041" y="930476"/>
                </a:cubicBezTo>
                <a:cubicBezTo>
                  <a:pt x="11711375" y="929082"/>
                  <a:pt x="11812463" y="930670"/>
                  <a:pt x="11913253" y="935219"/>
                </a:cubicBezTo>
                <a:lnTo>
                  <a:pt x="12204222" y="956944"/>
                </a:lnTo>
                <a:lnTo>
                  <a:pt x="12228331" y="956944"/>
                </a:lnTo>
                <a:lnTo>
                  <a:pt x="12228331" y="146589"/>
                </a:lnTo>
                <a:cubicBezTo>
                  <a:pt x="8749857" y="-159225"/>
                  <a:pt x="6775485" y="3845421"/>
                  <a:pt x="4683544" y="3040448"/>
                </a:cubicBezTo>
                <a:cubicBezTo>
                  <a:pt x="3249728" y="2489477"/>
                  <a:pt x="2558378" y="433447"/>
                  <a:pt x="0" y="0"/>
                </a:cubicBezTo>
                <a:close/>
              </a:path>
            </a:pathLst>
          </a:custGeom>
          <a:solidFill>
            <a:srgbClr val="E1E1E1">
              <a:alpha val="5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E9D53647-7C04-444C-9E6B-ECC0DEBE9050}"/>
              </a:ext>
            </a:extLst>
          </p:cNvPr>
          <p:cNvSpPr>
            <a:spLocks/>
          </p:cNvSpPr>
          <p:nvPr/>
        </p:nvSpPr>
        <p:spPr bwMode="auto">
          <a:xfrm>
            <a:off x="392663" y="1871057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90D5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A196CA7-8B7C-4364-9190-A289AD83E311}"/>
              </a:ext>
            </a:extLst>
          </p:cNvPr>
          <p:cNvSpPr>
            <a:spLocks/>
          </p:cNvSpPr>
          <p:nvPr/>
        </p:nvSpPr>
        <p:spPr bwMode="auto">
          <a:xfrm>
            <a:off x="392663" y="1575487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381000" dir="5400000" sx="87000" sy="87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6D13A1D7-3FF7-4ED5-AE4E-3F28D70D391D}"/>
              </a:ext>
            </a:extLst>
          </p:cNvPr>
          <p:cNvSpPr>
            <a:spLocks/>
          </p:cNvSpPr>
          <p:nvPr/>
        </p:nvSpPr>
        <p:spPr bwMode="auto">
          <a:xfrm>
            <a:off x="2700097" y="3010028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7DD0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B639683A-186F-4CF8-9489-D2BCEF2CA98B}"/>
              </a:ext>
            </a:extLst>
          </p:cNvPr>
          <p:cNvSpPr>
            <a:spLocks/>
          </p:cNvSpPr>
          <p:nvPr/>
        </p:nvSpPr>
        <p:spPr bwMode="auto">
          <a:xfrm>
            <a:off x="2700097" y="2714458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381000" dir="5400000" sx="87000" sy="87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F58AB531-B7B5-4014-8EE7-B43EF96EBEEC}"/>
              </a:ext>
            </a:extLst>
          </p:cNvPr>
          <p:cNvSpPr>
            <a:spLocks/>
          </p:cNvSpPr>
          <p:nvPr/>
        </p:nvSpPr>
        <p:spPr bwMode="auto">
          <a:xfrm>
            <a:off x="5007531" y="3806967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68A6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91CF3B73-4234-47DF-9005-43DEE90592D9}"/>
              </a:ext>
            </a:extLst>
          </p:cNvPr>
          <p:cNvSpPr>
            <a:spLocks/>
          </p:cNvSpPr>
          <p:nvPr/>
        </p:nvSpPr>
        <p:spPr bwMode="auto">
          <a:xfrm>
            <a:off x="5007531" y="3511397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381000" dir="5400000" sx="87000" sy="87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29E7B690-1DBD-4325-A70C-EE4764875E59}"/>
              </a:ext>
            </a:extLst>
          </p:cNvPr>
          <p:cNvSpPr>
            <a:spLocks/>
          </p:cNvSpPr>
          <p:nvPr/>
        </p:nvSpPr>
        <p:spPr bwMode="auto">
          <a:xfrm>
            <a:off x="7314965" y="2824339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676D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A33B4A3F-85DE-4DFC-82CB-B9D549AC7330}"/>
              </a:ext>
            </a:extLst>
          </p:cNvPr>
          <p:cNvSpPr>
            <a:spLocks/>
          </p:cNvSpPr>
          <p:nvPr/>
        </p:nvSpPr>
        <p:spPr bwMode="auto">
          <a:xfrm>
            <a:off x="7314965" y="2528769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381000" dir="5400000" sx="87000" sy="87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EADFBE2-4FE2-4B65-AF6F-83FECBDE75F1}"/>
              </a:ext>
            </a:extLst>
          </p:cNvPr>
          <p:cNvSpPr>
            <a:spLocks/>
          </p:cNvSpPr>
          <p:nvPr/>
        </p:nvSpPr>
        <p:spPr bwMode="auto">
          <a:xfrm>
            <a:off x="9622400" y="3486725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679A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5BC9112D-B380-4C48-B5F7-DDEC91001DCC}"/>
              </a:ext>
            </a:extLst>
          </p:cNvPr>
          <p:cNvSpPr>
            <a:spLocks/>
          </p:cNvSpPr>
          <p:nvPr/>
        </p:nvSpPr>
        <p:spPr bwMode="auto">
          <a:xfrm>
            <a:off x="9622400" y="3191155"/>
            <a:ext cx="2583567" cy="3116887"/>
          </a:xfrm>
          <a:custGeom>
            <a:avLst/>
            <a:gdLst>
              <a:gd name="T0" fmla="*/ 41 w 654"/>
              <a:gd name="T1" fmla="*/ 0 h 788"/>
              <a:gd name="T2" fmla="*/ 0 w 654"/>
              <a:gd name="T3" fmla="*/ 43 h 788"/>
              <a:gd name="T4" fmla="*/ 0 w 654"/>
              <a:gd name="T5" fmla="*/ 620 h 788"/>
              <a:gd name="T6" fmla="*/ 82 w 654"/>
              <a:gd name="T7" fmla="*/ 770 h 788"/>
              <a:gd name="T8" fmla="*/ 107 w 654"/>
              <a:gd name="T9" fmla="*/ 788 h 788"/>
              <a:gd name="T10" fmla="*/ 155 w 654"/>
              <a:gd name="T11" fmla="*/ 753 h 788"/>
              <a:gd name="T12" fmla="*/ 294 w 654"/>
              <a:gd name="T13" fmla="*/ 710 h 788"/>
              <a:gd name="T14" fmla="*/ 445 w 654"/>
              <a:gd name="T15" fmla="*/ 710 h 788"/>
              <a:gd name="T16" fmla="*/ 654 w 654"/>
              <a:gd name="T17" fmla="*/ 539 h 788"/>
              <a:gd name="T18" fmla="*/ 654 w 654"/>
              <a:gd name="T19" fmla="*/ 43 h 788"/>
              <a:gd name="T20" fmla="*/ 613 w 654"/>
              <a:gd name="T21" fmla="*/ 0 h 788"/>
              <a:gd name="T22" fmla="*/ 41 w 654"/>
              <a:gd name="T23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788">
                <a:moveTo>
                  <a:pt x="41" y="0"/>
                </a:moveTo>
                <a:cubicBezTo>
                  <a:pt x="18" y="0"/>
                  <a:pt x="0" y="19"/>
                  <a:pt x="0" y="43"/>
                </a:cubicBezTo>
                <a:cubicBezTo>
                  <a:pt x="0" y="620"/>
                  <a:pt x="0" y="620"/>
                  <a:pt x="0" y="620"/>
                </a:cubicBezTo>
                <a:cubicBezTo>
                  <a:pt x="0" y="677"/>
                  <a:pt x="30" y="732"/>
                  <a:pt x="82" y="770"/>
                </a:cubicBezTo>
                <a:cubicBezTo>
                  <a:pt x="107" y="788"/>
                  <a:pt x="107" y="788"/>
                  <a:pt x="107" y="788"/>
                </a:cubicBezTo>
                <a:cubicBezTo>
                  <a:pt x="155" y="753"/>
                  <a:pt x="155" y="753"/>
                  <a:pt x="155" y="753"/>
                </a:cubicBezTo>
                <a:cubicBezTo>
                  <a:pt x="194" y="725"/>
                  <a:pt x="243" y="710"/>
                  <a:pt x="294" y="710"/>
                </a:cubicBezTo>
                <a:cubicBezTo>
                  <a:pt x="445" y="710"/>
                  <a:pt x="445" y="710"/>
                  <a:pt x="445" y="710"/>
                </a:cubicBezTo>
                <a:cubicBezTo>
                  <a:pt x="561" y="710"/>
                  <a:pt x="654" y="634"/>
                  <a:pt x="654" y="539"/>
                </a:cubicBezTo>
                <a:cubicBezTo>
                  <a:pt x="654" y="43"/>
                  <a:pt x="654" y="43"/>
                  <a:pt x="654" y="43"/>
                </a:cubicBezTo>
                <a:cubicBezTo>
                  <a:pt x="654" y="19"/>
                  <a:pt x="636" y="0"/>
                  <a:pt x="613" y="0"/>
                </a:cubicBezTo>
                <a:lnTo>
                  <a:pt x="41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381000" dir="5400000" sx="87000" sy="87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C1EF45-2CF5-A740-A06C-64C1167B707C}"/>
              </a:ext>
            </a:extLst>
          </p:cNvPr>
          <p:cNvSpPr/>
          <p:nvPr/>
        </p:nvSpPr>
        <p:spPr>
          <a:xfrm>
            <a:off x="810909" y="2420712"/>
            <a:ext cx="1687295" cy="1520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Century Gothic" panose="020B0502020202020204" pitchFamily="34" charset="0"/>
              </a:rPr>
              <a:t>The board carries out oversight responsibility across the organization in areas such as business and risk strategy, organization, financial soundness, and regulatory compliance.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37BA0-23EE-1641-BCDB-87F0A1C3C423}"/>
              </a:ext>
            </a:extLst>
          </p:cNvPr>
          <p:cNvGrpSpPr/>
          <p:nvPr/>
        </p:nvGrpSpPr>
        <p:grpSpPr>
          <a:xfrm>
            <a:off x="504822" y="1489016"/>
            <a:ext cx="2197210" cy="565316"/>
            <a:chOff x="504822" y="1633395"/>
            <a:chExt cx="1763984" cy="40873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668165-66AA-43E6-8A5E-B6CE9F0F29B4}"/>
                </a:ext>
              </a:extLst>
            </p:cNvPr>
            <p:cNvGrpSpPr/>
            <p:nvPr/>
          </p:nvGrpSpPr>
          <p:grpSpPr>
            <a:xfrm>
              <a:off x="504822" y="1633395"/>
              <a:ext cx="1763984" cy="94717"/>
              <a:chOff x="601075" y="1633395"/>
              <a:chExt cx="1763984" cy="94717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C2D4364-5E2C-4D39-B5FE-3CEBA5E7A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75" y="1633395"/>
                <a:ext cx="64007" cy="94717"/>
              </a:xfrm>
              <a:custGeom>
                <a:avLst/>
                <a:gdLst>
                  <a:gd name="T0" fmla="*/ 57 w 57"/>
                  <a:gd name="T1" fmla="*/ 0 h 106"/>
                  <a:gd name="T2" fmla="*/ 0 w 57"/>
                  <a:gd name="T3" fmla="*/ 106 h 106"/>
                  <a:gd name="T4" fmla="*/ 57 w 57"/>
                  <a:gd name="T5" fmla="*/ 106 h 106"/>
                  <a:gd name="T6" fmla="*/ 57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57" y="0"/>
                    </a:move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3CB9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C7814AA-FE44-440B-AC08-7FE86F75F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052" y="1633395"/>
                <a:ext cx="64007" cy="94717"/>
              </a:xfrm>
              <a:custGeom>
                <a:avLst/>
                <a:gdLst>
                  <a:gd name="T0" fmla="*/ 0 w 57"/>
                  <a:gd name="T1" fmla="*/ 0 h 106"/>
                  <a:gd name="T2" fmla="*/ 57 w 57"/>
                  <a:gd name="T3" fmla="*/ 106 h 106"/>
                  <a:gd name="T4" fmla="*/ 0 w 57"/>
                  <a:gd name="T5" fmla="*/ 106 h 106"/>
                  <a:gd name="T6" fmla="*/ 0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0" y="0"/>
                    </a:moveTo>
                    <a:lnTo>
                      <a:pt x="5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B9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5233111-A785-4A56-AF18-0D3C50109669}"/>
                </a:ext>
              </a:extLst>
            </p:cNvPr>
            <p:cNvGrpSpPr/>
            <p:nvPr/>
          </p:nvGrpSpPr>
          <p:grpSpPr>
            <a:xfrm>
              <a:off x="568349" y="1633395"/>
              <a:ext cx="1636449" cy="408732"/>
              <a:chOff x="664602" y="1633395"/>
              <a:chExt cx="1636449" cy="408732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F07D80C-1300-41EE-B3A6-1E5EA761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02" y="1633395"/>
                <a:ext cx="1636449" cy="408732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gradFill rotWithShape="1">
                <a:gsLst>
                  <a:gs pos="0">
                    <a:srgbClr val="90D521">
                      <a:lumMod val="98000"/>
                      <a:lumOff val="2000"/>
                    </a:srgbClr>
                  </a:gs>
                  <a:gs pos="50000">
                    <a:srgbClr val="90D521"/>
                  </a:gs>
                  <a:gs pos="100000">
                    <a:srgbClr val="90D521">
                      <a:lumMod val="85000"/>
                    </a:srgb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E33260-38C6-475E-A515-9676EA36D7A2}"/>
                  </a:ext>
                </a:extLst>
              </p:cNvPr>
              <p:cNvSpPr/>
              <p:nvPr/>
            </p:nvSpPr>
            <p:spPr>
              <a:xfrm>
                <a:off x="859703" y="1654206"/>
                <a:ext cx="1246262" cy="350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Board oversight &amp; responsibilities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A96714-E1BC-0044-A58E-7775799816D7}"/>
              </a:ext>
            </a:extLst>
          </p:cNvPr>
          <p:cNvGrpSpPr/>
          <p:nvPr/>
        </p:nvGrpSpPr>
        <p:grpSpPr>
          <a:xfrm>
            <a:off x="2810320" y="2619848"/>
            <a:ext cx="2197210" cy="565316"/>
            <a:chOff x="2810320" y="2764227"/>
            <a:chExt cx="1763984" cy="40873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582939F-6D31-4E20-9747-43271A519A22}"/>
                </a:ext>
              </a:extLst>
            </p:cNvPr>
            <p:cNvGrpSpPr/>
            <p:nvPr/>
          </p:nvGrpSpPr>
          <p:grpSpPr>
            <a:xfrm>
              <a:off x="2810320" y="2764227"/>
              <a:ext cx="1763984" cy="94717"/>
              <a:chOff x="601075" y="1633395"/>
              <a:chExt cx="1763984" cy="94717"/>
            </a:xfrm>
          </p:grpSpPr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id="{5FAE176C-684C-4A46-9620-55282C24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75" y="1633395"/>
                <a:ext cx="64007" cy="94717"/>
              </a:xfrm>
              <a:custGeom>
                <a:avLst/>
                <a:gdLst>
                  <a:gd name="T0" fmla="*/ 57 w 57"/>
                  <a:gd name="T1" fmla="*/ 0 h 106"/>
                  <a:gd name="T2" fmla="*/ 0 w 57"/>
                  <a:gd name="T3" fmla="*/ 106 h 106"/>
                  <a:gd name="T4" fmla="*/ 57 w 57"/>
                  <a:gd name="T5" fmla="*/ 106 h 106"/>
                  <a:gd name="T6" fmla="*/ 57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57" y="0"/>
                    </a:move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D9EBC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CE7617E3-A730-4A08-B1F6-8E72F688B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052" y="1633395"/>
                <a:ext cx="64007" cy="94717"/>
              </a:xfrm>
              <a:custGeom>
                <a:avLst/>
                <a:gdLst>
                  <a:gd name="T0" fmla="*/ 0 w 57"/>
                  <a:gd name="T1" fmla="*/ 0 h 106"/>
                  <a:gd name="T2" fmla="*/ 57 w 57"/>
                  <a:gd name="T3" fmla="*/ 106 h 106"/>
                  <a:gd name="T4" fmla="*/ 0 w 57"/>
                  <a:gd name="T5" fmla="*/ 106 h 106"/>
                  <a:gd name="T6" fmla="*/ 0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0" y="0"/>
                    </a:moveTo>
                    <a:lnTo>
                      <a:pt x="5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EBC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05537926-5DAF-4C90-ACE9-58B4B366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088" y="2764227"/>
              <a:ext cx="1636449" cy="408732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1">
              <a:gsLst>
                <a:gs pos="0">
                  <a:srgbClr val="7DD0A3">
                    <a:lumMod val="95000"/>
                    <a:lumOff val="5000"/>
                  </a:srgbClr>
                </a:gs>
                <a:gs pos="50000">
                  <a:srgbClr val="7DD0A3"/>
                </a:gs>
                <a:gs pos="100000">
                  <a:srgbClr val="7DD0A3">
                    <a:lumMod val="85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600"/>
                </a:lnSpc>
              </a:pPr>
              <a:endParaRPr lang="en-US" sz="11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5E964F-EB25-4A0C-9CA6-CDCD48B9173B}"/>
                </a:ext>
              </a:extLst>
            </p:cNvPr>
            <p:cNvSpPr/>
            <p:nvPr/>
          </p:nvSpPr>
          <p:spPr>
            <a:xfrm>
              <a:off x="2905951" y="2785038"/>
              <a:ext cx="1572738" cy="35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Committee authorities &amp; responsibilities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F8C80960-F233-45EB-905F-3C6B65F14901}"/>
              </a:ext>
            </a:extLst>
          </p:cNvPr>
          <p:cNvSpPr/>
          <p:nvPr/>
        </p:nvSpPr>
        <p:spPr>
          <a:xfrm>
            <a:off x="3055609" y="3490449"/>
            <a:ext cx="1791063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Century Gothic" panose="020B0502020202020204" pitchFamily="34" charset="0"/>
              </a:rPr>
              <a:t>Help define the number, terms, and qualifications of members, committee responsibilities, reporting and escalation mechanisms, and ways in which board and management committees will interact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44F533-3B76-B24A-887D-E95DB7863410}"/>
              </a:ext>
            </a:extLst>
          </p:cNvPr>
          <p:cNvGrpSpPr/>
          <p:nvPr/>
        </p:nvGrpSpPr>
        <p:grpSpPr>
          <a:xfrm>
            <a:off x="5117754" y="3417009"/>
            <a:ext cx="2197210" cy="565316"/>
            <a:chOff x="5117754" y="3561387"/>
            <a:chExt cx="1763984" cy="40873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78811EC-A58F-4FE9-B960-EBF778744136}"/>
                </a:ext>
              </a:extLst>
            </p:cNvPr>
            <p:cNvGrpSpPr/>
            <p:nvPr/>
          </p:nvGrpSpPr>
          <p:grpSpPr>
            <a:xfrm>
              <a:off x="5117754" y="3561387"/>
              <a:ext cx="1763984" cy="94717"/>
              <a:chOff x="601075" y="1633395"/>
              <a:chExt cx="1763984" cy="94717"/>
            </a:xfrm>
          </p:grpSpPr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id="{FD89893D-C98E-46DB-B263-84D116FBF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75" y="1633395"/>
                <a:ext cx="64007" cy="94717"/>
              </a:xfrm>
              <a:custGeom>
                <a:avLst/>
                <a:gdLst>
                  <a:gd name="T0" fmla="*/ 57 w 57"/>
                  <a:gd name="T1" fmla="*/ 0 h 106"/>
                  <a:gd name="T2" fmla="*/ 0 w 57"/>
                  <a:gd name="T3" fmla="*/ 106 h 106"/>
                  <a:gd name="T4" fmla="*/ 57 w 57"/>
                  <a:gd name="T5" fmla="*/ 106 h 106"/>
                  <a:gd name="T6" fmla="*/ 57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57" y="0"/>
                    </a:move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D9EBC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id="{2F65978F-1407-4CA3-8269-6C9EB866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052" y="1633395"/>
                <a:ext cx="64007" cy="94717"/>
              </a:xfrm>
              <a:custGeom>
                <a:avLst/>
                <a:gdLst>
                  <a:gd name="T0" fmla="*/ 0 w 57"/>
                  <a:gd name="T1" fmla="*/ 0 h 106"/>
                  <a:gd name="T2" fmla="*/ 57 w 57"/>
                  <a:gd name="T3" fmla="*/ 106 h 106"/>
                  <a:gd name="T4" fmla="*/ 0 w 57"/>
                  <a:gd name="T5" fmla="*/ 106 h 106"/>
                  <a:gd name="T6" fmla="*/ 0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0" y="0"/>
                    </a:moveTo>
                    <a:lnTo>
                      <a:pt x="5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EBC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76EB3B13-5C20-434E-9D6E-D6F34695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522" y="3561387"/>
              <a:ext cx="1636449" cy="408732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1">
              <a:gsLst>
                <a:gs pos="0">
                  <a:srgbClr val="5D9EBC">
                    <a:satMod val="103000"/>
                    <a:lumMod val="102000"/>
                    <a:tint val="94000"/>
                  </a:srgbClr>
                </a:gs>
                <a:gs pos="50000">
                  <a:srgbClr val="5D9EBC">
                    <a:satMod val="110000"/>
                    <a:lumMod val="100000"/>
                    <a:shade val="100000"/>
                  </a:srgbClr>
                </a:gs>
                <a:gs pos="100000">
                  <a:srgbClr val="5D9EBC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600"/>
                </a:lnSpc>
              </a:pPr>
              <a:endParaRPr lang="en-US" sz="11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1AB329-E7DE-4CDA-893C-F196E757FDCA}"/>
                </a:ext>
              </a:extLst>
            </p:cNvPr>
            <p:cNvSpPr/>
            <p:nvPr/>
          </p:nvSpPr>
          <p:spPr>
            <a:xfrm>
              <a:off x="5201848" y="3582201"/>
              <a:ext cx="1614476" cy="35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Organizational design &amp; reporting structure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A0AC9B59-7FDD-43C4-881D-85F0B4E59D5C}"/>
              </a:ext>
            </a:extLst>
          </p:cNvPr>
          <p:cNvSpPr/>
          <p:nvPr/>
        </p:nvSpPr>
        <p:spPr>
          <a:xfrm>
            <a:off x="5365173" y="4254563"/>
            <a:ext cx="1725639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Century Gothic" panose="020B0502020202020204" pitchFamily="34" charset="0"/>
              </a:rPr>
              <a:t>A clear, comprehensive organizational structure normally defines reporting lines for decision making, risk management, financial and regulatory reporting, public disclosures, &amp; crisis preparedness &amp; response.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521ED-EE05-3947-9B2A-75163C2CB5BF}"/>
              </a:ext>
            </a:extLst>
          </p:cNvPr>
          <p:cNvGrpSpPr/>
          <p:nvPr/>
        </p:nvGrpSpPr>
        <p:grpSpPr>
          <a:xfrm>
            <a:off x="7425190" y="2437776"/>
            <a:ext cx="2197210" cy="565316"/>
            <a:chOff x="7425190" y="2582036"/>
            <a:chExt cx="1763984" cy="40873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BAC88AC-5F1B-47F2-BE09-620F3EF8CAEF}"/>
                </a:ext>
              </a:extLst>
            </p:cNvPr>
            <p:cNvGrpSpPr/>
            <p:nvPr/>
          </p:nvGrpSpPr>
          <p:grpSpPr>
            <a:xfrm>
              <a:off x="7425190" y="2582036"/>
              <a:ext cx="1763984" cy="94717"/>
              <a:chOff x="601075" y="1633395"/>
              <a:chExt cx="1763984" cy="94717"/>
            </a:xfrm>
          </p:grpSpPr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67642034-298C-4152-BCFB-0849AFE0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75" y="1633395"/>
                <a:ext cx="64007" cy="94717"/>
              </a:xfrm>
              <a:custGeom>
                <a:avLst/>
                <a:gdLst>
                  <a:gd name="T0" fmla="*/ 57 w 57"/>
                  <a:gd name="T1" fmla="*/ 0 h 106"/>
                  <a:gd name="T2" fmla="*/ 0 w 57"/>
                  <a:gd name="T3" fmla="*/ 106 h 106"/>
                  <a:gd name="T4" fmla="*/ 57 w 57"/>
                  <a:gd name="T5" fmla="*/ 106 h 106"/>
                  <a:gd name="T6" fmla="*/ 57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57" y="0"/>
                    </a:move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35BAA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EA5E47DD-94D5-453B-9F60-D16B23062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052" y="1633395"/>
                <a:ext cx="64007" cy="94717"/>
              </a:xfrm>
              <a:custGeom>
                <a:avLst/>
                <a:gdLst>
                  <a:gd name="T0" fmla="*/ 0 w 57"/>
                  <a:gd name="T1" fmla="*/ 0 h 106"/>
                  <a:gd name="T2" fmla="*/ 57 w 57"/>
                  <a:gd name="T3" fmla="*/ 106 h 106"/>
                  <a:gd name="T4" fmla="*/ 0 w 57"/>
                  <a:gd name="T5" fmla="*/ 106 h 106"/>
                  <a:gd name="T6" fmla="*/ 0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0" y="0"/>
                    </a:moveTo>
                    <a:lnTo>
                      <a:pt x="5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5BAA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F7EE9803-66FE-4F92-BC7E-F880791C1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958" y="2582036"/>
              <a:ext cx="1636449" cy="408732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1">
              <a:gsLst>
                <a:gs pos="0">
                  <a:srgbClr val="535BAA">
                    <a:satMod val="103000"/>
                    <a:lumMod val="102000"/>
                    <a:tint val="94000"/>
                  </a:srgbClr>
                </a:gs>
                <a:gs pos="50000">
                  <a:srgbClr val="535BAA">
                    <a:satMod val="110000"/>
                    <a:lumMod val="100000"/>
                    <a:shade val="100000"/>
                  </a:srgbClr>
                </a:gs>
                <a:gs pos="100000">
                  <a:srgbClr val="535BA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35BAA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600"/>
                </a:lnSpc>
              </a:pPr>
              <a:endParaRPr lang="en-US" sz="11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DDB3949-6473-430E-9CBE-8D3AD3A5C8AC}"/>
                </a:ext>
              </a:extLst>
            </p:cNvPr>
            <p:cNvSpPr/>
            <p:nvPr/>
          </p:nvSpPr>
          <p:spPr>
            <a:xfrm>
              <a:off x="7528238" y="2593322"/>
              <a:ext cx="1567003" cy="35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Management accountability &amp; authority 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B575BFCC-3DAC-4894-AB59-92CDC8C2980E}"/>
              </a:ext>
            </a:extLst>
          </p:cNvPr>
          <p:cNvSpPr/>
          <p:nvPr/>
        </p:nvSpPr>
        <p:spPr>
          <a:xfrm>
            <a:off x="7702495" y="3584108"/>
            <a:ext cx="1657742" cy="11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Century Gothic" panose="020B0502020202020204" pitchFamily="34" charset="0"/>
              </a:rPr>
              <a:t>Well understood authority and accountability for key responsibilities are needed at all levels and in all areas of the organization.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48F4E2-94EB-0F4C-A269-145A3F495FD9}"/>
              </a:ext>
            </a:extLst>
          </p:cNvPr>
          <p:cNvGrpSpPr/>
          <p:nvPr/>
        </p:nvGrpSpPr>
        <p:grpSpPr>
          <a:xfrm>
            <a:off x="9732623" y="3097271"/>
            <a:ext cx="2197210" cy="565316"/>
            <a:chOff x="9732623" y="3241531"/>
            <a:chExt cx="1763984" cy="4087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2D27105-856D-4685-AE91-2E3830B99E6C}"/>
                </a:ext>
              </a:extLst>
            </p:cNvPr>
            <p:cNvGrpSpPr/>
            <p:nvPr/>
          </p:nvGrpSpPr>
          <p:grpSpPr>
            <a:xfrm>
              <a:off x="9732623" y="3241531"/>
              <a:ext cx="1763984" cy="94717"/>
              <a:chOff x="601075" y="1633395"/>
              <a:chExt cx="1763984" cy="94717"/>
            </a:xfrm>
          </p:grpSpPr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372768C1-F8F5-4A18-91C1-6646FA13D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75" y="1633395"/>
                <a:ext cx="64007" cy="94717"/>
              </a:xfrm>
              <a:custGeom>
                <a:avLst/>
                <a:gdLst>
                  <a:gd name="T0" fmla="*/ 57 w 57"/>
                  <a:gd name="T1" fmla="*/ 0 h 106"/>
                  <a:gd name="T2" fmla="*/ 0 w 57"/>
                  <a:gd name="T3" fmla="*/ 106 h 106"/>
                  <a:gd name="T4" fmla="*/ 57 w 57"/>
                  <a:gd name="T5" fmla="*/ 106 h 106"/>
                  <a:gd name="T6" fmla="*/ 57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57" y="0"/>
                    </a:move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53A3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4ABEF000-EAA7-4207-A781-0B87EDA1E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052" y="1633395"/>
                <a:ext cx="64007" cy="94717"/>
              </a:xfrm>
              <a:custGeom>
                <a:avLst/>
                <a:gdLst>
                  <a:gd name="T0" fmla="*/ 0 w 57"/>
                  <a:gd name="T1" fmla="*/ 0 h 106"/>
                  <a:gd name="T2" fmla="*/ 57 w 57"/>
                  <a:gd name="T3" fmla="*/ 106 h 106"/>
                  <a:gd name="T4" fmla="*/ 0 w 57"/>
                  <a:gd name="T5" fmla="*/ 106 h 106"/>
                  <a:gd name="T6" fmla="*/ 0 w 5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0" y="0"/>
                    </a:moveTo>
                    <a:lnTo>
                      <a:pt x="5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3A3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600"/>
                  </a:lnSpc>
                </a:pPr>
                <a:endParaRPr lang="en-US" sz="1100" kern="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780240A4-0276-4419-A6D7-BAC57E22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391" y="3241531"/>
              <a:ext cx="1636449" cy="408732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1">
              <a:gsLst>
                <a:gs pos="0">
                  <a:srgbClr val="679AA7">
                    <a:lumMod val="98000"/>
                    <a:lumOff val="2000"/>
                  </a:srgbClr>
                </a:gs>
                <a:gs pos="50000">
                  <a:srgbClr val="679AA7">
                    <a:lumMod val="95000"/>
                  </a:srgbClr>
                </a:gs>
                <a:gs pos="100000">
                  <a:srgbClr val="679AA7">
                    <a:lumMod val="85000"/>
                  </a:srgb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600"/>
                </a:lnSpc>
              </a:pPr>
              <a:endParaRPr lang="en-US" sz="11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DD5DC7-EE29-46EE-BF87-59AE98F3E529}"/>
                </a:ext>
              </a:extLst>
            </p:cNvPr>
            <p:cNvSpPr/>
            <p:nvPr/>
          </p:nvSpPr>
          <p:spPr>
            <a:xfrm>
              <a:off x="9732639" y="3264416"/>
              <a:ext cx="1763968" cy="35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Performance management and incentives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A6F5CE18-61E6-4580-AE03-F38EB5992CDD}"/>
              </a:ext>
            </a:extLst>
          </p:cNvPr>
          <p:cNvSpPr/>
          <p:nvPr/>
        </p:nvSpPr>
        <p:spPr>
          <a:xfrm>
            <a:off x="9992573" y="3925201"/>
            <a:ext cx="1865101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Century Gothic" panose="020B0502020202020204" pitchFamily="34" charset="0"/>
              </a:rPr>
              <a:t>Goals, performance measures, compensation, and incentives should reflect an organization’s overall commitment to governance as well as principles of asset preservation and risk taking for reward.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A9F099-2647-E049-940E-36576B1EE0E9}"/>
              </a:ext>
            </a:extLst>
          </p:cNvPr>
          <p:cNvSpPr txBox="1"/>
          <p:nvPr/>
        </p:nvSpPr>
        <p:spPr>
          <a:xfrm>
            <a:off x="2987429" y="712776"/>
            <a:ext cx="6233910" cy="9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WHAT MAKES AN EFFECTIVE GOVERNANCE OPERATING MODEL</a:t>
            </a:r>
          </a:p>
        </p:txBody>
      </p:sp>
    </p:spTree>
    <p:extLst>
      <p:ext uri="{BB962C8B-B14F-4D97-AF65-F5344CB8AC3E}">
        <p14:creationId xmlns:p14="http://schemas.microsoft.com/office/powerpoint/2010/main" val="13161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1" grpId="0" animBg="1"/>
      <p:bldP spid="9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2" grpId="0"/>
      <p:bldP spid="73" grpId="0"/>
      <p:bldP spid="80" grpId="0"/>
      <p:bldP spid="86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ADBCC0-FA04-FD4A-B820-0BF38C3BD27D}"/>
              </a:ext>
            </a:extLst>
          </p:cNvPr>
          <p:cNvGrpSpPr/>
          <p:nvPr/>
        </p:nvGrpSpPr>
        <p:grpSpPr>
          <a:xfrm>
            <a:off x="527249" y="2044662"/>
            <a:ext cx="11137502" cy="4300590"/>
            <a:chOff x="962852" y="1923747"/>
            <a:chExt cx="10266296" cy="3964186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3561D528-E958-43C5-A32D-3E3DB323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096" y="5275080"/>
              <a:ext cx="1336527" cy="499362"/>
            </a:xfrm>
            <a:custGeom>
              <a:avLst/>
              <a:gdLst>
                <a:gd name="T0" fmla="*/ 345 w 345"/>
                <a:gd name="T1" fmla="*/ 102 h 129"/>
                <a:gd name="T2" fmla="*/ 345 w 345"/>
                <a:gd name="T3" fmla="*/ 0 h 129"/>
                <a:gd name="T4" fmla="*/ 0 w 345"/>
                <a:gd name="T5" fmla="*/ 129 h 129"/>
                <a:gd name="T6" fmla="*/ 318 w 345"/>
                <a:gd name="T7" fmla="*/ 129 h 129"/>
                <a:gd name="T8" fmla="*/ 338 w 345"/>
                <a:gd name="T9" fmla="*/ 120 h 129"/>
                <a:gd name="T10" fmla="*/ 345 w 345"/>
                <a:gd name="T11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29">
                  <a:moveTo>
                    <a:pt x="345" y="102"/>
                  </a:moveTo>
                  <a:cubicBezTo>
                    <a:pt x="345" y="0"/>
                    <a:pt x="345" y="0"/>
                    <a:pt x="345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26" y="129"/>
                    <a:pt x="334" y="125"/>
                    <a:pt x="338" y="120"/>
                  </a:cubicBezTo>
                  <a:cubicBezTo>
                    <a:pt x="342" y="115"/>
                    <a:pt x="345" y="109"/>
                    <a:pt x="345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7DD0A3">
                    <a:lumMod val="95000"/>
                    <a:lumOff val="5000"/>
                  </a:srgbClr>
                </a:gs>
                <a:gs pos="50000">
                  <a:srgbClr val="7DD0A3"/>
                </a:gs>
                <a:gs pos="100000">
                  <a:srgbClr val="7DD0A3">
                    <a:lumMod val="85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78AC6876-37DE-4D18-AC6F-35D8FBBA4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52" y="1923747"/>
              <a:ext cx="2261816" cy="3964186"/>
            </a:xfrm>
            <a:custGeom>
              <a:avLst/>
              <a:gdLst>
                <a:gd name="T0" fmla="*/ 514 w 584"/>
                <a:gd name="T1" fmla="*/ 485 h 1023"/>
                <a:gd name="T2" fmla="*/ 516 w 584"/>
                <a:gd name="T3" fmla="*/ 476 h 1023"/>
                <a:gd name="T4" fmla="*/ 520 w 584"/>
                <a:gd name="T5" fmla="*/ 468 h 1023"/>
                <a:gd name="T6" fmla="*/ 581 w 584"/>
                <a:gd name="T7" fmla="*/ 277 h 1023"/>
                <a:gd name="T8" fmla="*/ 290 w 584"/>
                <a:gd name="T9" fmla="*/ 0 h 1023"/>
                <a:gd name="T10" fmla="*/ 0 w 584"/>
                <a:gd name="T11" fmla="*/ 289 h 1023"/>
                <a:gd name="T12" fmla="*/ 61 w 584"/>
                <a:gd name="T13" fmla="*/ 468 h 1023"/>
                <a:gd name="T14" fmla="*/ 65 w 584"/>
                <a:gd name="T15" fmla="*/ 476 h 1023"/>
                <a:gd name="T16" fmla="*/ 67 w 584"/>
                <a:gd name="T17" fmla="*/ 485 h 1023"/>
                <a:gd name="T18" fmla="*/ 67 w 584"/>
                <a:gd name="T19" fmla="*/ 994 h 1023"/>
                <a:gd name="T20" fmla="*/ 74 w 584"/>
                <a:gd name="T21" fmla="*/ 1012 h 1023"/>
                <a:gd name="T22" fmla="*/ 103 w 584"/>
                <a:gd name="T23" fmla="*/ 1019 h 1023"/>
                <a:gd name="T24" fmla="*/ 514 w 584"/>
                <a:gd name="T25" fmla="*/ 865 h 1023"/>
                <a:gd name="T26" fmla="*/ 514 w 584"/>
                <a:gd name="T27" fmla="*/ 485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1023">
                  <a:moveTo>
                    <a:pt x="514" y="485"/>
                  </a:moveTo>
                  <a:cubicBezTo>
                    <a:pt x="514" y="482"/>
                    <a:pt x="514" y="479"/>
                    <a:pt x="516" y="476"/>
                  </a:cubicBezTo>
                  <a:cubicBezTo>
                    <a:pt x="517" y="473"/>
                    <a:pt x="518" y="471"/>
                    <a:pt x="520" y="468"/>
                  </a:cubicBezTo>
                  <a:cubicBezTo>
                    <a:pt x="560" y="416"/>
                    <a:pt x="584" y="349"/>
                    <a:pt x="581" y="277"/>
                  </a:cubicBezTo>
                  <a:cubicBezTo>
                    <a:pt x="574" y="122"/>
                    <a:pt x="445" y="0"/>
                    <a:pt x="290" y="0"/>
                  </a:cubicBezTo>
                  <a:cubicBezTo>
                    <a:pt x="130" y="0"/>
                    <a:pt x="1" y="129"/>
                    <a:pt x="0" y="289"/>
                  </a:cubicBezTo>
                  <a:cubicBezTo>
                    <a:pt x="0" y="357"/>
                    <a:pt x="23" y="419"/>
                    <a:pt x="61" y="468"/>
                  </a:cubicBezTo>
                  <a:cubicBezTo>
                    <a:pt x="63" y="471"/>
                    <a:pt x="64" y="473"/>
                    <a:pt x="65" y="476"/>
                  </a:cubicBezTo>
                  <a:cubicBezTo>
                    <a:pt x="66" y="479"/>
                    <a:pt x="67" y="482"/>
                    <a:pt x="67" y="485"/>
                  </a:cubicBezTo>
                  <a:cubicBezTo>
                    <a:pt x="67" y="994"/>
                    <a:pt x="67" y="994"/>
                    <a:pt x="67" y="994"/>
                  </a:cubicBezTo>
                  <a:cubicBezTo>
                    <a:pt x="67" y="1001"/>
                    <a:pt x="70" y="1007"/>
                    <a:pt x="74" y="1012"/>
                  </a:cubicBezTo>
                  <a:cubicBezTo>
                    <a:pt x="81" y="1020"/>
                    <a:pt x="92" y="1023"/>
                    <a:pt x="103" y="1019"/>
                  </a:cubicBezTo>
                  <a:cubicBezTo>
                    <a:pt x="514" y="865"/>
                    <a:pt x="514" y="865"/>
                    <a:pt x="514" y="865"/>
                  </a:cubicBezTo>
                  <a:lnTo>
                    <a:pt x="514" y="4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1898B79-13F4-4230-9618-2135F1470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880" y="2182775"/>
              <a:ext cx="1731745" cy="1733079"/>
            </a:xfrm>
            <a:prstGeom prst="ellipse">
              <a:avLst/>
            </a:prstGeom>
            <a:gradFill rotWithShape="1">
              <a:gsLst>
                <a:gs pos="0">
                  <a:srgbClr val="7DD0A3">
                    <a:lumMod val="95000"/>
                    <a:lumOff val="5000"/>
                  </a:srgbClr>
                </a:gs>
                <a:gs pos="50000">
                  <a:srgbClr val="7DD0A3"/>
                </a:gs>
                <a:gs pos="100000">
                  <a:srgbClr val="7DD0A3">
                    <a:lumMod val="85000"/>
                  </a:srgbClr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Text Placeholder 32">
              <a:extLst>
                <a:ext uri="{FF2B5EF4-FFF2-40B4-BE49-F238E27FC236}">
                  <a16:creationId xmlns:a16="http://schemas.microsoft.com/office/drawing/2014/main" id="{6ADFD017-0BD2-4017-A5FA-DD759E39124C}"/>
                </a:ext>
              </a:extLst>
            </p:cNvPr>
            <p:cNvSpPr txBox="1">
              <a:spLocks/>
            </p:cNvSpPr>
            <p:nvPr/>
          </p:nvSpPr>
          <p:spPr>
            <a:xfrm>
              <a:off x="1343668" y="4174881"/>
              <a:ext cx="1463797" cy="103310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000"/>
                </a:lnSpc>
                <a:buNone/>
              </a:pPr>
              <a:r>
                <a:rPr lang="en-US" sz="950" dirty="0">
                  <a:latin typeface="Century Gothic" panose="020B0502020202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Provide vehicle for the board and its committees by clearly defining the roles and responsibilities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1637107-6D94-46A7-8B79-D0497A94C695}"/>
                </a:ext>
              </a:extLst>
            </p:cNvPr>
            <p:cNvSpPr/>
            <p:nvPr/>
          </p:nvSpPr>
          <p:spPr>
            <a:xfrm>
              <a:off x="1344356" y="2744937"/>
              <a:ext cx="1482679" cy="609526"/>
            </a:xfrm>
            <a:prstGeom prst="rect">
              <a:avLst/>
            </a:prstGeom>
          </p:spPr>
          <p:txBody>
            <a:bodyPr wrap="square" tIns="27432" anchor="ctr" anchorCtr="0">
              <a:spAutoFit/>
            </a:bodyPr>
            <a:lstStyle/>
            <a:p>
              <a:pPr lvl="0" algn="ctr">
                <a:lnSpc>
                  <a:spcPts val="2200"/>
                </a:lnSpc>
              </a:pPr>
              <a:r>
                <a:rPr lang="en-US" sz="1400" b="1" kern="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Black" panose="02000000000000000000" pitchFamily="2" charset="0"/>
                </a:rPr>
                <a:t>IMPROVED</a:t>
              </a:r>
            </a:p>
            <a:p>
              <a:pPr lvl="0" algn="ctr">
                <a:lnSpc>
                  <a:spcPts val="2200"/>
                </a:lnSpc>
              </a:pPr>
              <a:r>
                <a:rPr lang="en-US" sz="1400" b="1" kern="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Black" panose="02000000000000000000" pitchFamily="2" charset="0"/>
                </a:rPr>
                <a:t>CLARITY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AD6C45B3-F4F8-4731-B0D7-9C519880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146" y="5275080"/>
              <a:ext cx="1336527" cy="499362"/>
            </a:xfrm>
            <a:custGeom>
              <a:avLst/>
              <a:gdLst>
                <a:gd name="T0" fmla="*/ 345 w 345"/>
                <a:gd name="T1" fmla="*/ 102 h 129"/>
                <a:gd name="T2" fmla="*/ 345 w 345"/>
                <a:gd name="T3" fmla="*/ 0 h 129"/>
                <a:gd name="T4" fmla="*/ 0 w 345"/>
                <a:gd name="T5" fmla="*/ 129 h 129"/>
                <a:gd name="T6" fmla="*/ 318 w 345"/>
                <a:gd name="T7" fmla="*/ 129 h 129"/>
                <a:gd name="T8" fmla="*/ 338 w 345"/>
                <a:gd name="T9" fmla="*/ 120 h 129"/>
                <a:gd name="T10" fmla="*/ 345 w 345"/>
                <a:gd name="T11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29">
                  <a:moveTo>
                    <a:pt x="345" y="102"/>
                  </a:moveTo>
                  <a:cubicBezTo>
                    <a:pt x="345" y="0"/>
                    <a:pt x="345" y="0"/>
                    <a:pt x="345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26" y="129"/>
                    <a:pt x="333" y="125"/>
                    <a:pt x="338" y="120"/>
                  </a:cubicBezTo>
                  <a:cubicBezTo>
                    <a:pt x="342" y="115"/>
                    <a:pt x="345" y="109"/>
                    <a:pt x="345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5D9EBC">
                    <a:satMod val="103000"/>
                    <a:lumMod val="102000"/>
                    <a:tint val="94000"/>
                  </a:srgbClr>
                </a:gs>
                <a:gs pos="50000">
                  <a:srgbClr val="5D9EBC">
                    <a:satMod val="110000"/>
                    <a:lumMod val="100000"/>
                    <a:shade val="100000"/>
                  </a:srgbClr>
                </a:gs>
                <a:gs pos="100000">
                  <a:srgbClr val="5D9EBC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2DCD5E20-284E-45D2-A55D-11372527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902" y="1923747"/>
              <a:ext cx="2259145" cy="3964186"/>
            </a:xfrm>
            <a:custGeom>
              <a:avLst/>
              <a:gdLst>
                <a:gd name="T0" fmla="*/ 514 w 583"/>
                <a:gd name="T1" fmla="*/ 485 h 1023"/>
                <a:gd name="T2" fmla="*/ 515 w 583"/>
                <a:gd name="T3" fmla="*/ 476 h 1023"/>
                <a:gd name="T4" fmla="*/ 519 w 583"/>
                <a:gd name="T5" fmla="*/ 468 h 1023"/>
                <a:gd name="T6" fmla="*/ 580 w 583"/>
                <a:gd name="T7" fmla="*/ 277 h 1023"/>
                <a:gd name="T8" fmla="*/ 290 w 583"/>
                <a:gd name="T9" fmla="*/ 0 h 1023"/>
                <a:gd name="T10" fmla="*/ 0 w 583"/>
                <a:gd name="T11" fmla="*/ 289 h 1023"/>
                <a:gd name="T12" fmla="*/ 61 w 583"/>
                <a:gd name="T13" fmla="*/ 468 h 1023"/>
                <a:gd name="T14" fmla="*/ 65 w 583"/>
                <a:gd name="T15" fmla="*/ 476 h 1023"/>
                <a:gd name="T16" fmla="*/ 67 w 583"/>
                <a:gd name="T17" fmla="*/ 485 h 1023"/>
                <a:gd name="T18" fmla="*/ 67 w 583"/>
                <a:gd name="T19" fmla="*/ 994 h 1023"/>
                <a:gd name="T20" fmla="*/ 74 w 583"/>
                <a:gd name="T21" fmla="*/ 1012 h 1023"/>
                <a:gd name="T22" fmla="*/ 103 w 583"/>
                <a:gd name="T23" fmla="*/ 1019 h 1023"/>
                <a:gd name="T24" fmla="*/ 514 w 583"/>
                <a:gd name="T25" fmla="*/ 865 h 1023"/>
                <a:gd name="T26" fmla="*/ 514 w 583"/>
                <a:gd name="T27" fmla="*/ 485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1023">
                  <a:moveTo>
                    <a:pt x="514" y="485"/>
                  </a:moveTo>
                  <a:cubicBezTo>
                    <a:pt x="514" y="482"/>
                    <a:pt x="514" y="479"/>
                    <a:pt x="515" y="476"/>
                  </a:cubicBezTo>
                  <a:cubicBezTo>
                    <a:pt x="516" y="473"/>
                    <a:pt x="518" y="471"/>
                    <a:pt x="519" y="468"/>
                  </a:cubicBezTo>
                  <a:cubicBezTo>
                    <a:pt x="560" y="416"/>
                    <a:pt x="583" y="349"/>
                    <a:pt x="580" y="277"/>
                  </a:cubicBezTo>
                  <a:cubicBezTo>
                    <a:pt x="574" y="122"/>
                    <a:pt x="445" y="0"/>
                    <a:pt x="290" y="0"/>
                  </a:cubicBezTo>
                  <a:cubicBezTo>
                    <a:pt x="130" y="0"/>
                    <a:pt x="0" y="129"/>
                    <a:pt x="0" y="289"/>
                  </a:cubicBezTo>
                  <a:cubicBezTo>
                    <a:pt x="0" y="357"/>
                    <a:pt x="23" y="419"/>
                    <a:pt x="61" y="468"/>
                  </a:cubicBezTo>
                  <a:cubicBezTo>
                    <a:pt x="63" y="471"/>
                    <a:pt x="64" y="473"/>
                    <a:pt x="65" y="476"/>
                  </a:cubicBezTo>
                  <a:cubicBezTo>
                    <a:pt x="66" y="479"/>
                    <a:pt x="67" y="482"/>
                    <a:pt x="67" y="485"/>
                  </a:cubicBezTo>
                  <a:cubicBezTo>
                    <a:pt x="67" y="994"/>
                    <a:pt x="67" y="994"/>
                    <a:pt x="67" y="994"/>
                  </a:cubicBezTo>
                  <a:cubicBezTo>
                    <a:pt x="67" y="1001"/>
                    <a:pt x="69" y="1007"/>
                    <a:pt x="74" y="1012"/>
                  </a:cubicBezTo>
                  <a:cubicBezTo>
                    <a:pt x="81" y="1020"/>
                    <a:pt x="92" y="1023"/>
                    <a:pt x="103" y="1019"/>
                  </a:cubicBezTo>
                  <a:cubicBezTo>
                    <a:pt x="514" y="865"/>
                    <a:pt x="514" y="865"/>
                    <a:pt x="514" y="865"/>
                  </a:cubicBezTo>
                  <a:lnTo>
                    <a:pt x="514" y="4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7A590E9-4A3D-401E-86E7-752B1F70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29" y="2182775"/>
              <a:ext cx="1731745" cy="1733079"/>
            </a:xfrm>
            <a:prstGeom prst="ellipse">
              <a:avLst/>
            </a:prstGeom>
            <a:gradFill rotWithShape="1">
              <a:gsLst>
                <a:gs pos="0">
                  <a:srgbClr val="5D9EBC">
                    <a:satMod val="103000"/>
                    <a:lumMod val="102000"/>
                    <a:tint val="94000"/>
                  </a:srgbClr>
                </a:gs>
                <a:gs pos="50000">
                  <a:srgbClr val="5D9EBC">
                    <a:satMod val="110000"/>
                    <a:lumMod val="100000"/>
                    <a:shade val="100000"/>
                  </a:srgbClr>
                </a:gs>
                <a:gs pos="100000">
                  <a:srgbClr val="5D9EBC">
                    <a:lumMod val="99000"/>
                    <a:satMod val="120000"/>
                    <a:shade val="78000"/>
                  </a:srgbClr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33968652-9370-43D7-8D0C-9C7F5A9A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196" y="5275080"/>
              <a:ext cx="1336527" cy="499362"/>
            </a:xfrm>
            <a:custGeom>
              <a:avLst/>
              <a:gdLst>
                <a:gd name="T0" fmla="*/ 345 w 345"/>
                <a:gd name="T1" fmla="*/ 102 h 129"/>
                <a:gd name="T2" fmla="*/ 345 w 345"/>
                <a:gd name="T3" fmla="*/ 0 h 129"/>
                <a:gd name="T4" fmla="*/ 0 w 345"/>
                <a:gd name="T5" fmla="*/ 129 h 129"/>
                <a:gd name="T6" fmla="*/ 318 w 345"/>
                <a:gd name="T7" fmla="*/ 129 h 129"/>
                <a:gd name="T8" fmla="*/ 338 w 345"/>
                <a:gd name="T9" fmla="*/ 120 h 129"/>
                <a:gd name="T10" fmla="*/ 345 w 345"/>
                <a:gd name="T11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29">
                  <a:moveTo>
                    <a:pt x="345" y="102"/>
                  </a:moveTo>
                  <a:cubicBezTo>
                    <a:pt x="345" y="0"/>
                    <a:pt x="345" y="0"/>
                    <a:pt x="345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26" y="129"/>
                    <a:pt x="333" y="125"/>
                    <a:pt x="338" y="120"/>
                  </a:cubicBezTo>
                  <a:cubicBezTo>
                    <a:pt x="342" y="115"/>
                    <a:pt x="345" y="109"/>
                    <a:pt x="345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535BAA">
                    <a:satMod val="103000"/>
                    <a:lumMod val="102000"/>
                    <a:tint val="94000"/>
                  </a:srgbClr>
                </a:gs>
                <a:gs pos="50000">
                  <a:srgbClr val="535BAA">
                    <a:satMod val="110000"/>
                    <a:lumMod val="100000"/>
                    <a:shade val="100000"/>
                  </a:srgbClr>
                </a:gs>
                <a:gs pos="100000">
                  <a:srgbClr val="535BA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35BAA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025E1F32-55AD-45FD-966E-55B8C0B3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952" y="1923747"/>
              <a:ext cx="2259145" cy="3964186"/>
            </a:xfrm>
            <a:custGeom>
              <a:avLst/>
              <a:gdLst>
                <a:gd name="T0" fmla="*/ 514 w 583"/>
                <a:gd name="T1" fmla="*/ 485 h 1023"/>
                <a:gd name="T2" fmla="*/ 515 w 583"/>
                <a:gd name="T3" fmla="*/ 476 h 1023"/>
                <a:gd name="T4" fmla="*/ 519 w 583"/>
                <a:gd name="T5" fmla="*/ 468 h 1023"/>
                <a:gd name="T6" fmla="*/ 580 w 583"/>
                <a:gd name="T7" fmla="*/ 277 h 1023"/>
                <a:gd name="T8" fmla="*/ 290 w 583"/>
                <a:gd name="T9" fmla="*/ 0 h 1023"/>
                <a:gd name="T10" fmla="*/ 0 w 583"/>
                <a:gd name="T11" fmla="*/ 289 h 1023"/>
                <a:gd name="T12" fmla="*/ 61 w 583"/>
                <a:gd name="T13" fmla="*/ 468 h 1023"/>
                <a:gd name="T14" fmla="*/ 65 w 583"/>
                <a:gd name="T15" fmla="*/ 476 h 1023"/>
                <a:gd name="T16" fmla="*/ 67 w 583"/>
                <a:gd name="T17" fmla="*/ 485 h 1023"/>
                <a:gd name="T18" fmla="*/ 67 w 583"/>
                <a:gd name="T19" fmla="*/ 994 h 1023"/>
                <a:gd name="T20" fmla="*/ 73 w 583"/>
                <a:gd name="T21" fmla="*/ 1012 h 1023"/>
                <a:gd name="T22" fmla="*/ 103 w 583"/>
                <a:gd name="T23" fmla="*/ 1019 h 1023"/>
                <a:gd name="T24" fmla="*/ 514 w 583"/>
                <a:gd name="T25" fmla="*/ 865 h 1023"/>
                <a:gd name="T26" fmla="*/ 514 w 583"/>
                <a:gd name="T27" fmla="*/ 485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1023">
                  <a:moveTo>
                    <a:pt x="514" y="485"/>
                  </a:moveTo>
                  <a:cubicBezTo>
                    <a:pt x="514" y="482"/>
                    <a:pt x="514" y="479"/>
                    <a:pt x="515" y="476"/>
                  </a:cubicBezTo>
                  <a:cubicBezTo>
                    <a:pt x="516" y="473"/>
                    <a:pt x="518" y="471"/>
                    <a:pt x="519" y="468"/>
                  </a:cubicBezTo>
                  <a:cubicBezTo>
                    <a:pt x="560" y="416"/>
                    <a:pt x="583" y="349"/>
                    <a:pt x="580" y="277"/>
                  </a:cubicBezTo>
                  <a:cubicBezTo>
                    <a:pt x="573" y="122"/>
                    <a:pt x="445" y="0"/>
                    <a:pt x="290" y="0"/>
                  </a:cubicBezTo>
                  <a:cubicBezTo>
                    <a:pt x="130" y="0"/>
                    <a:pt x="0" y="129"/>
                    <a:pt x="0" y="289"/>
                  </a:cubicBezTo>
                  <a:cubicBezTo>
                    <a:pt x="0" y="357"/>
                    <a:pt x="22" y="419"/>
                    <a:pt x="61" y="468"/>
                  </a:cubicBezTo>
                  <a:cubicBezTo>
                    <a:pt x="63" y="471"/>
                    <a:pt x="64" y="473"/>
                    <a:pt x="65" y="476"/>
                  </a:cubicBezTo>
                  <a:cubicBezTo>
                    <a:pt x="66" y="479"/>
                    <a:pt x="67" y="482"/>
                    <a:pt x="67" y="485"/>
                  </a:cubicBezTo>
                  <a:cubicBezTo>
                    <a:pt x="67" y="994"/>
                    <a:pt x="67" y="994"/>
                    <a:pt x="67" y="994"/>
                  </a:cubicBezTo>
                  <a:cubicBezTo>
                    <a:pt x="67" y="1001"/>
                    <a:pt x="69" y="1007"/>
                    <a:pt x="73" y="1012"/>
                  </a:cubicBezTo>
                  <a:cubicBezTo>
                    <a:pt x="80" y="1020"/>
                    <a:pt x="92" y="1023"/>
                    <a:pt x="103" y="1019"/>
                  </a:cubicBezTo>
                  <a:cubicBezTo>
                    <a:pt x="514" y="865"/>
                    <a:pt x="514" y="865"/>
                    <a:pt x="514" y="865"/>
                  </a:cubicBezTo>
                  <a:lnTo>
                    <a:pt x="514" y="4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ED6E78E-29DC-4F5A-B04B-A91368B7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979" y="2182775"/>
              <a:ext cx="1731745" cy="1733079"/>
            </a:xfrm>
            <a:prstGeom prst="ellipse">
              <a:avLst/>
            </a:prstGeom>
            <a:gradFill rotWithShape="1">
              <a:gsLst>
                <a:gs pos="0">
                  <a:srgbClr val="535BAA">
                    <a:satMod val="103000"/>
                    <a:lumMod val="102000"/>
                    <a:tint val="94000"/>
                  </a:srgbClr>
                </a:gs>
                <a:gs pos="50000">
                  <a:srgbClr val="535BAA">
                    <a:satMod val="110000"/>
                    <a:lumMod val="100000"/>
                    <a:shade val="100000"/>
                  </a:srgbClr>
                </a:gs>
                <a:gs pos="100000">
                  <a:srgbClr val="535BAA">
                    <a:lumMod val="99000"/>
                    <a:satMod val="120000"/>
                    <a:shade val="78000"/>
                  </a:srgbClr>
                </a:gs>
              </a:gsLst>
              <a:lin ang="2700000" scaled="0"/>
            </a:gra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962E9B2-FCF0-4CCE-BD40-53673C5A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246" y="5275080"/>
              <a:ext cx="1333857" cy="499362"/>
            </a:xfrm>
            <a:custGeom>
              <a:avLst/>
              <a:gdLst>
                <a:gd name="T0" fmla="*/ 344 w 344"/>
                <a:gd name="T1" fmla="*/ 102 h 129"/>
                <a:gd name="T2" fmla="*/ 344 w 344"/>
                <a:gd name="T3" fmla="*/ 0 h 129"/>
                <a:gd name="T4" fmla="*/ 0 w 344"/>
                <a:gd name="T5" fmla="*/ 129 h 129"/>
                <a:gd name="T6" fmla="*/ 318 w 344"/>
                <a:gd name="T7" fmla="*/ 129 h 129"/>
                <a:gd name="T8" fmla="*/ 338 w 344"/>
                <a:gd name="T9" fmla="*/ 120 h 129"/>
                <a:gd name="T10" fmla="*/ 344 w 344"/>
                <a:gd name="T11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29">
                  <a:moveTo>
                    <a:pt x="344" y="102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26" y="129"/>
                    <a:pt x="333" y="125"/>
                    <a:pt x="338" y="120"/>
                  </a:cubicBezTo>
                  <a:cubicBezTo>
                    <a:pt x="342" y="115"/>
                    <a:pt x="344" y="109"/>
                    <a:pt x="344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679AA7">
                    <a:lumMod val="98000"/>
                    <a:lumOff val="2000"/>
                  </a:srgbClr>
                </a:gs>
                <a:gs pos="50000">
                  <a:srgbClr val="679AA7">
                    <a:lumMod val="95000"/>
                  </a:srgbClr>
                </a:gs>
                <a:gs pos="100000">
                  <a:srgbClr val="679AA7">
                    <a:lumMod val="85000"/>
                  </a:srgb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A83BEBAC-12BE-4B2B-B578-944846E2B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5997" y="1923747"/>
              <a:ext cx="2263151" cy="3964186"/>
            </a:xfrm>
            <a:custGeom>
              <a:avLst/>
              <a:gdLst>
                <a:gd name="T0" fmla="*/ 514 w 584"/>
                <a:gd name="T1" fmla="*/ 485 h 1023"/>
                <a:gd name="T2" fmla="*/ 516 w 584"/>
                <a:gd name="T3" fmla="*/ 476 h 1023"/>
                <a:gd name="T4" fmla="*/ 520 w 584"/>
                <a:gd name="T5" fmla="*/ 468 h 1023"/>
                <a:gd name="T6" fmla="*/ 581 w 584"/>
                <a:gd name="T7" fmla="*/ 277 h 1023"/>
                <a:gd name="T8" fmla="*/ 291 w 584"/>
                <a:gd name="T9" fmla="*/ 0 h 1023"/>
                <a:gd name="T10" fmla="*/ 1 w 584"/>
                <a:gd name="T11" fmla="*/ 289 h 1023"/>
                <a:gd name="T12" fmla="*/ 62 w 584"/>
                <a:gd name="T13" fmla="*/ 468 h 1023"/>
                <a:gd name="T14" fmla="*/ 66 w 584"/>
                <a:gd name="T15" fmla="*/ 476 h 1023"/>
                <a:gd name="T16" fmla="*/ 67 w 584"/>
                <a:gd name="T17" fmla="*/ 485 h 1023"/>
                <a:gd name="T18" fmla="*/ 67 w 584"/>
                <a:gd name="T19" fmla="*/ 994 h 1023"/>
                <a:gd name="T20" fmla="*/ 74 w 584"/>
                <a:gd name="T21" fmla="*/ 1012 h 1023"/>
                <a:gd name="T22" fmla="*/ 104 w 584"/>
                <a:gd name="T23" fmla="*/ 1019 h 1023"/>
                <a:gd name="T24" fmla="*/ 514 w 584"/>
                <a:gd name="T25" fmla="*/ 865 h 1023"/>
                <a:gd name="T26" fmla="*/ 514 w 584"/>
                <a:gd name="T27" fmla="*/ 485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1023">
                  <a:moveTo>
                    <a:pt x="514" y="485"/>
                  </a:moveTo>
                  <a:cubicBezTo>
                    <a:pt x="514" y="482"/>
                    <a:pt x="515" y="479"/>
                    <a:pt x="516" y="476"/>
                  </a:cubicBezTo>
                  <a:cubicBezTo>
                    <a:pt x="517" y="473"/>
                    <a:pt x="518" y="471"/>
                    <a:pt x="520" y="468"/>
                  </a:cubicBezTo>
                  <a:cubicBezTo>
                    <a:pt x="561" y="416"/>
                    <a:pt x="584" y="349"/>
                    <a:pt x="581" y="277"/>
                  </a:cubicBezTo>
                  <a:cubicBezTo>
                    <a:pt x="574" y="122"/>
                    <a:pt x="446" y="0"/>
                    <a:pt x="291" y="0"/>
                  </a:cubicBezTo>
                  <a:cubicBezTo>
                    <a:pt x="130" y="0"/>
                    <a:pt x="1" y="129"/>
                    <a:pt x="1" y="289"/>
                  </a:cubicBezTo>
                  <a:cubicBezTo>
                    <a:pt x="0" y="357"/>
                    <a:pt x="23" y="419"/>
                    <a:pt x="62" y="468"/>
                  </a:cubicBezTo>
                  <a:cubicBezTo>
                    <a:pt x="63" y="471"/>
                    <a:pt x="65" y="473"/>
                    <a:pt x="66" y="476"/>
                  </a:cubicBezTo>
                  <a:cubicBezTo>
                    <a:pt x="67" y="479"/>
                    <a:pt x="67" y="482"/>
                    <a:pt x="67" y="485"/>
                  </a:cubicBezTo>
                  <a:cubicBezTo>
                    <a:pt x="67" y="994"/>
                    <a:pt x="67" y="994"/>
                    <a:pt x="67" y="994"/>
                  </a:cubicBezTo>
                  <a:cubicBezTo>
                    <a:pt x="67" y="1001"/>
                    <a:pt x="70" y="1007"/>
                    <a:pt x="74" y="1012"/>
                  </a:cubicBezTo>
                  <a:cubicBezTo>
                    <a:pt x="81" y="1020"/>
                    <a:pt x="93" y="1023"/>
                    <a:pt x="104" y="1019"/>
                  </a:cubicBezTo>
                  <a:cubicBezTo>
                    <a:pt x="514" y="865"/>
                    <a:pt x="514" y="865"/>
                    <a:pt x="514" y="865"/>
                  </a:cubicBezTo>
                  <a:lnTo>
                    <a:pt x="514" y="4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E2611C2-0847-41B1-892D-15AC8061D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359" y="2182775"/>
              <a:ext cx="1731745" cy="1733079"/>
            </a:xfrm>
            <a:prstGeom prst="ellipse">
              <a:avLst/>
            </a:prstGeom>
            <a:gradFill rotWithShape="1">
              <a:gsLst>
                <a:gs pos="0">
                  <a:srgbClr val="679AA7">
                    <a:lumMod val="98000"/>
                    <a:lumOff val="2000"/>
                  </a:srgbClr>
                </a:gs>
                <a:gs pos="50000">
                  <a:srgbClr val="679AA7">
                    <a:lumMod val="95000"/>
                  </a:srgbClr>
                </a:gs>
                <a:gs pos="100000">
                  <a:srgbClr val="679AA7">
                    <a:lumMod val="85000"/>
                  </a:srgbClr>
                </a:gs>
              </a:gsLst>
              <a:lin ang="2700000" scaled="0"/>
            </a:gra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F44B6A0-A574-4C2B-810D-BF24DE695D53}"/>
                </a:ext>
              </a:extLst>
            </p:cNvPr>
            <p:cNvSpPr/>
            <p:nvPr/>
          </p:nvSpPr>
          <p:spPr>
            <a:xfrm>
              <a:off x="4019591" y="2744937"/>
              <a:ext cx="1482679" cy="609526"/>
            </a:xfrm>
            <a:prstGeom prst="rect">
              <a:avLst/>
            </a:prstGeom>
          </p:spPr>
          <p:txBody>
            <a:bodyPr wrap="square" tIns="27432" anchor="ctr" anchorCtr="0">
              <a:spAutoFit/>
            </a:bodyPr>
            <a:lstStyle/>
            <a:p>
              <a:pPr lvl="0" algn="ctr">
                <a:lnSpc>
                  <a:spcPts val="2200"/>
                </a:lnSpc>
              </a:pPr>
              <a:r>
                <a:rPr lang="en-US" sz="1400" b="1" kern="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Black" panose="02000000000000000000" pitchFamily="2" charset="0"/>
                </a:rPr>
                <a:t>GREATER VISIBILITY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E8D0EEA-3D5E-4351-BF9A-1A5E3110FE8B}"/>
                </a:ext>
              </a:extLst>
            </p:cNvPr>
            <p:cNvSpPr/>
            <p:nvPr/>
          </p:nvSpPr>
          <p:spPr>
            <a:xfrm>
              <a:off x="6536123" y="2746315"/>
              <a:ext cx="1804708" cy="606769"/>
            </a:xfrm>
            <a:prstGeom prst="rect">
              <a:avLst/>
            </a:prstGeom>
          </p:spPr>
          <p:txBody>
            <a:bodyPr wrap="square" tIns="27432" anchor="ctr" anchorCtr="0">
              <a:spAutoFit/>
            </a:bodyPr>
            <a:lstStyle/>
            <a:p>
              <a:pPr lvl="0" algn="ctr">
                <a:lnSpc>
                  <a:spcPts val="2200"/>
                </a:lnSpc>
              </a:pPr>
              <a:r>
                <a:rPr lang="en-US" sz="1400" b="1" kern="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Black" panose="02000000000000000000" pitchFamily="2" charset="0"/>
                </a:rPr>
                <a:t>IMPROVED COORDINATION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D2948A5-7A89-4F06-A96E-43BA7047CEF4}"/>
                </a:ext>
              </a:extLst>
            </p:cNvPr>
            <p:cNvSpPr/>
            <p:nvPr/>
          </p:nvSpPr>
          <p:spPr>
            <a:xfrm>
              <a:off x="9350890" y="2746315"/>
              <a:ext cx="1482679" cy="606769"/>
            </a:xfrm>
            <a:prstGeom prst="rect">
              <a:avLst/>
            </a:prstGeom>
          </p:spPr>
          <p:txBody>
            <a:bodyPr wrap="square" tIns="27432" anchor="ctr" anchorCtr="0">
              <a:spAutoFit/>
            </a:bodyPr>
            <a:lstStyle/>
            <a:p>
              <a:pPr lvl="0" algn="ctr">
                <a:lnSpc>
                  <a:spcPts val="2200"/>
                </a:lnSpc>
              </a:pPr>
              <a:r>
                <a:rPr lang="en-US" sz="1400" b="1" kern="0" dirty="0">
                  <a:solidFill>
                    <a:srgbClr val="FFFFFF"/>
                  </a:solidFill>
                  <a:latin typeface="Century Gothic" panose="020B0502020202020204" pitchFamily="34" charset="0"/>
                  <a:ea typeface="Roboto Black" panose="02000000000000000000" pitchFamily="2" charset="0"/>
                </a:rPr>
                <a:t>INCREASED EFFECTIVENESS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112" name="Text Placeholder 32">
              <a:extLst>
                <a:ext uri="{FF2B5EF4-FFF2-40B4-BE49-F238E27FC236}">
                  <a16:creationId xmlns:a16="http://schemas.microsoft.com/office/drawing/2014/main" id="{6A66EC94-97B7-4D46-AFD7-8737C7CCFD39}"/>
                </a:ext>
              </a:extLst>
            </p:cNvPr>
            <p:cNvSpPr txBox="1">
              <a:spLocks/>
            </p:cNvSpPr>
            <p:nvPr/>
          </p:nvSpPr>
          <p:spPr>
            <a:xfrm>
              <a:off x="3961609" y="3928902"/>
              <a:ext cx="1590385" cy="1525064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000"/>
                </a:lnSpc>
                <a:buNone/>
              </a:pPr>
              <a:r>
                <a:rPr lang="en-US" sz="950" dirty="0">
                  <a:latin typeface="Century Gothic" panose="020B0502020202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The board could establish lines of sight, such as stating risk exposures that should come to its attention </a:t>
              </a:r>
            </a:p>
          </p:txBody>
        </p:sp>
        <p:sp>
          <p:nvSpPr>
            <p:cNvPr id="113" name="Text Placeholder 32">
              <a:extLst>
                <a:ext uri="{FF2B5EF4-FFF2-40B4-BE49-F238E27FC236}">
                  <a16:creationId xmlns:a16="http://schemas.microsoft.com/office/drawing/2014/main" id="{FE013F05-CE87-4CFF-955E-7EF9C660257F}"/>
                </a:ext>
              </a:extLst>
            </p:cNvPr>
            <p:cNvSpPr txBox="1">
              <a:spLocks/>
            </p:cNvSpPr>
            <p:nvPr/>
          </p:nvSpPr>
          <p:spPr>
            <a:xfrm>
              <a:off x="6640853" y="3925901"/>
              <a:ext cx="1577759" cy="1525064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000"/>
                </a:lnSpc>
                <a:buNone/>
              </a:pPr>
              <a:r>
                <a:rPr lang="en-US" sz="950" dirty="0">
                  <a:latin typeface="Century Gothic" panose="020B0502020202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Complexity in the governance of a global organization requires coordinated action. </a:t>
              </a:r>
            </a:p>
          </p:txBody>
        </p:sp>
        <p:sp>
          <p:nvSpPr>
            <p:cNvPr id="114" name="Text Placeholder 32">
              <a:extLst>
                <a:ext uri="{FF2B5EF4-FFF2-40B4-BE49-F238E27FC236}">
                  <a16:creationId xmlns:a16="http://schemas.microsoft.com/office/drawing/2014/main" id="{4B448A11-0F46-42CB-A953-60BF987B67DE}"/>
                </a:ext>
              </a:extLst>
            </p:cNvPr>
            <p:cNvSpPr txBox="1">
              <a:spLocks/>
            </p:cNvSpPr>
            <p:nvPr/>
          </p:nvSpPr>
          <p:spPr>
            <a:xfrm>
              <a:off x="9367715" y="3925901"/>
              <a:ext cx="1449027" cy="1525064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000"/>
                </a:lnSpc>
                <a:buNone/>
              </a:pPr>
              <a:r>
                <a:rPr lang="en-US" sz="950" dirty="0">
                  <a:latin typeface="Century Gothic" panose="020B050202020202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Specifies the information that the board and its committees require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A04E78-3FA6-4ECA-8D9F-82227CA7975E}"/>
                </a:ext>
              </a:extLst>
            </p:cNvPr>
            <p:cNvSpPr/>
            <p:nvPr/>
          </p:nvSpPr>
          <p:spPr>
            <a:xfrm rot="19150613">
              <a:off x="6676237" y="2436144"/>
              <a:ext cx="734924" cy="358554"/>
            </a:xfrm>
            <a:prstGeom prst="ellipse">
              <a:avLst/>
            </a:prstGeom>
            <a:gradFill>
              <a:gsLst>
                <a:gs pos="90000">
                  <a:srgbClr val="FFFFFF">
                    <a:alpha val="0"/>
                  </a:srgbClr>
                </a:gs>
                <a:gs pos="0">
                  <a:schemeClr val="bg1">
                    <a:alpha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4A4EBAC-0473-4E05-82DA-B80DA649387F}"/>
                </a:ext>
              </a:extLst>
            </p:cNvPr>
            <p:cNvSpPr/>
            <p:nvPr/>
          </p:nvSpPr>
          <p:spPr>
            <a:xfrm rot="19150613">
              <a:off x="9329499" y="2436144"/>
              <a:ext cx="734924" cy="358554"/>
            </a:xfrm>
            <a:prstGeom prst="ellipse">
              <a:avLst/>
            </a:prstGeom>
            <a:gradFill>
              <a:gsLst>
                <a:gs pos="90000">
                  <a:srgbClr val="FFFFFF">
                    <a:alpha val="0"/>
                  </a:srgbClr>
                </a:gs>
                <a:gs pos="0">
                  <a:schemeClr val="bg1">
                    <a:alpha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5ED9133-7FB2-4B13-8D67-733D74076B2D}"/>
                </a:ext>
              </a:extLst>
            </p:cNvPr>
            <p:cNvSpPr/>
            <p:nvPr/>
          </p:nvSpPr>
          <p:spPr>
            <a:xfrm rot="19150613">
              <a:off x="3994071" y="2436144"/>
              <a:ext cx="734924" cy="358554"/>
            </a:xfrm>
            <a:prstGeom prst="ellipse">
              <a:avLst/>
            </a:prstGeom>
            <a:gradFill>
              <a:gsLst>
                <a:gs pos="90000">
                  <a:srgbClr val="FFFFFF">
                    <a:alpha val="0"/>
                  </a:srgbClr>
                </a:gs>
                <a:gs pos="0">
                  <a:schemeClr val="bg1">
                    <a:alpha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975034E-DC21-4837-81C0-1082D7C78012}"/>
                </a:ext>
              </a:extLst>
            </p:cNvPr>
            <p:cNvSpPr/>
            <p:nvPr/>
          </p:nvSpPr>
          <p:spPr>
            <a:xfrm rot="19150613">
              <a:off x="1331030" y="2436144"/>
              <a:ext cx="734924" cy="358554"/>
            </a:xfrm>
            <a:prstGeom prst="ellipse">
              <a:avLst/>
            </a:prstGeom>
            <a:gradFill>
              <a:gsLst>
                <a:gs pos="90000">
                  <a:srgbClr val="FFFFFF">
                    <a:alpha val="0"/>
                  </a:srgbClr>
                </a:gs>
                <a:gs pos="0">
                  <a:schemeClr val="bg1">
                    <a:alpha val="3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B1E34F-AF7C-4B12-B8C6-EE2CCBFA093A}"/>
                </a:ext>
              </a:extLst>
            </p:cNvPr>
            <p:cNvSpPr txBox="1"/>
            <p:nvPr/>
          </p:nvSpPr>
          <p:spPr>
            <a:xfrm>
              <a:off x="2657424" y="5443871"/>
              <a:ext cx="300082" cy="21544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2ACA647-D2BE-41FE-8BB2-DFECB1A65A12}"/>
                </a:ext>
              </a:extLst>
            </p:cNvPr>
            <p:cNvSpPr txBox="1"/>
            <p:nvPr/>
          </p:nvSpPr>
          <p:spPr>
            <a:xfrm>
              <a:off x="5322592" y="5443871"/>
              <a:ext cx="300082" cy="21544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19619F3-D0E0-4C71-A377-1310DECBC238}"/>
                </a:ext>
              </a:extLst>
            </p:cNvPr>
            <p:cNvSpPr txBox="1"/>
            <p:nvPr/>
          </p:nvSpPr>
          <p:spPr>
            <a:xfrm>
              <a:off x="7991641" y="5443871"/>
              <a:ext cx="300082" cy="21544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12E2067-B32A-42EC-AE19-421A8E959A38}"/>
                </a:ext>
              </a:extLst>
            </p:cNvPr>
            <p:cNvSpPr txBox="1"/>
            <p:nvPr/>
          </p:nvSpPr>
          <p:spPr>
            <a:xfrm>
              <a:off x="10658022" y="5443871"/>
              <a:ext cx="300082" cy="21544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FCCAC93-E6FF-F14B-BF64-9EF729845DC7}"/>
              </a:ext>
            </a:extLst>
          </p:cNvPr>
          <p:cNvSpPr txBox="1"/>
          <p:nvPr/>
        </p:nvSpPr>
        <p:spPr>
          <a:xfrm>
            <a:off x="3135147" y="712776"/>
            <a:ext cx="5921706" cy="9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BENEFITS OF AN EFFECTIVE OPERATING GOVERNANCE MODEL</a:t>
            </a:r>
          </a:p>
        </p:txBody>
      </p:sp>
    </p:spTree>
    <p:extLst>
      <p:ext uri="{BB962C8B-B14F-4D97-AF65-F5344CB8AC3E}">
        <p14:creationId xmlns:p14="http://schemas.microsoft.com/office/powerpoint/2010/main" val="4302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">
            <a:extLst>
              <a:ext uri="{FF2B5EF4-FFF2-40B4-BE49-F238E27FC236}">
                <a16:creationId xmlns:a16="http://schemas.microsoft.com/office/drawing/2014/main" id="{F4BE90B8-D776-8945-B911-D03816479660}"/>
              </a:ext>
            </a:extLst>
          </p:cNvPr>
          <p:cNvSpPr/>
          <p:nvPr/>
        </p:nvSpPr>
        <p:spPr>
          <a:xfrm>
            <a:off x="-4516" y="1800496"/>
            <a:ext cx="12228331" cy="5671459"/>
          </a:xfrm>
          <a:custGeom>
            <a:avLst/>
            <a:gdLst>
              <a:gd name="connsiteX0" fmla="*/ 11610041 w 12228331"/>
              <a:gd name="connsiteY0" fmla="*/ 930476 h 5671459"/>
              <a:gd name="connsiteX1" fmla="*/ 12214681 w 12228331"/>
              <a:gd name="connsiteY1" fmla="*/ 957725 h 5671459"/>
              <a:gd name="connsiteX2" fmla="*/ 12214681 w 12228331"/>
              <a:gd name="connsiteY2" fmla="*/ 5666501 h 5671459"/>
              <a:gd name="connsiteX3" fmla="*/ 11245 w 12228331"/>
              <a:gd name="connsiteY3" fmla="*/ 5666501 h 5671459"/>
              <a:gd name="connsiteX4" fmla="*/ 11245 w 12228331"/>
              <a:gd name="connsiteY4" fmla="*/ 2467966 h 5671459"/>
              <a:gd name="connsiteX5" fmla="*/ 8952604 w 12228331"/>
              <a:gd name="connsiteY5" fmla="*/ 1653281 h 5671459"/>
              <a:gd name="connsiteX6" fmla="*/ 11610041 w 12228331"/>
              <a:gd name="connsiteY6" fmla="*/ 930476 h 5671459"/>
              <a:gd name="connsiteX7" fmla="*/ 0 w 12228331"/>
              <a:gd name="connsiteY7" fmla="*/ 0 h 5671459"/>
              <a:gd name="connsiteX8" fmla="*/ 0 w 12228331"/>
              <a:gd name="connsiteY8" fmla="*/ 5671459 h 5671459"/>
              <a:gd name="connsiteX9" fmla="*/ 12228331 w 12228331"/>
              <a:gd name="connsiteY9" fmla="*/ 5671459 h 5671459"/>
              <a:gd name="connsiteX10" fmla="*/ 12228331 w 12228331"/>
              <a:gd name="connsiteY10" fmla="*/ 146589 h 5671459"/>
              <a:gd name="connsiteX11" fmla="*/ 4683544 w 12228331"/>
              <a:gd name="connsiteY11" fmla="*/ 3040448 h 5671459"/>
              <a:gd name="connsiteX12" fmla="*/ 0 w 12228331"/>
              <a:gd name="connsiteY12" fmla="*/ 0 h 56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8331" h="5671459">
                <a:moveTo>
                  <a:pt x="11610041" y="930476"/>
                </a:moveTo>
                <a:cubicBezTo>
                  <a:pt x="11812709" y="927687"/>
                  <a:pt x="12014391" y="936829"/>
                  <a:pt x="12214681" y="957725"/>
                </a:cubicBezTo>
                <a:lnTo>
                  <a:pt x="12214681" y="5666501"/>
                </a:lnTo>
                <a:lnTo>
                  <a:pt x="11245" y="5666501"/>
                </a:lnTo>
                <a:lnTo>
                  <a:pt x="11245" y="2467966"/>
                </a:lnTo>
                <a:cubicBezTo>
                  <a:pt x="4815024" y="5138748"/>
                  <a:pt x="7155653" y="2619118"/>
                  <a:pt x="8952604" y="1653281"/>
                </a:cubicBezTo>
                <a:cubicBezTo>
                  <a:pt x="9835046" y="1178688"/>
                  <a:pt x="10731812" y="942563"/>
                  <a:pt x="11610041" y="930476"/>
                </a:cubicBezTo>
                <a:close/>
                <a:moveTo>
                  <a:pt x="0" y="0"/>
                </a:moveTo>
                <a:lnTo>
                  <a:pt x="0" y="5671459"/>
                </a:lnTo>
                <a:lnTo>
                  <a:pt x="12228331" y="5671459"/>
                </a:lnTo>
                <a:lnTo>
                  <a:pt x="12228331" y="146589"/>
                </a:lnTo>
                <a:cubicBezTo>
                  <a:pt x="8749857" y="-159225"/>
                  <a:pt x="6775485" y="3845421"/>
                  <a:pt x="4683544" y="3040448"/>
                </a:cubicBezTo>
                <a:cubicBezTo>
                  <a:pt x="3249728" y="2489477"/>
                  <a:pt x="2558378" y="43344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68A6C3">
                  <a:alpha val="7000"/>
                </a:srgbClr>
              </a:gs>
              <a:gs pos="100000">
                <a:srgbClr val="7DD0A3">
                  <a:alpha val="28000"/>
                </a:srgbClr>
              </a:gs>
            </a:gsLst>
            <a:lin ang="5400000" scaled="1"/>
          </a:gra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5">
            <a:extLst>
              <a:ext uri="{FF2B5EF4-FFF2-40B4-BE49-F238E27FC236}">
                <a16:creationId xmlns:a16="http://schemas.microsoft.com/office/drawing/2014/main" id="{8931FC2B-5D84-4440-AF28-4D080BFCBBE6}"/>
              </a:ext>
            </a:extLst>
          </p:cNvPr>
          <p:cNvSpPr/>
          <p:nvPr/>
        </p:nvSpPr>
        <p:spPr>
          <a:xfrm>
            <a:off x="-4516" y="1470296"/>
            <a:ext cx="12228331" cy="5671459"/>
          </a:xfrm>
          <a:custGeom>
            <a:avLst/>
            <a:gdLst>
              <a:gd name="connsiteX0" fmla="*/ 11610041 w 12228331"/>
              <a:gd name="connsiteY0" fmla="*/ 930476 h 5671459"/>
              <a:gd name="connsiteX1" fmla="*/ 12214681 w 12228331"/>
              <a:gd name="connsiteY1" fmla="*/ 957725 h 5671459"/>
              <a:gd name="connsiteX2" fmla="*/ 12214681 w 12228331"/>
              <a:gd name="connsiteY2" fmla="*/ 5666501 h 5671459"/>
              <a:gd name="connsiteX3" fmla="*/ 11245 w 12228331"/>
              <a:gd name="connsiteY3" fmla="*/ 5666501 h 5671459"/>
              <a:gd name="connsiteX4" fmla="*/ 11245 w 12228331"/>
              <a:gd name="connsiteY4" fmla="*/ 2467966 h 5671459"/>
              <a:gd name="connsiteX5" fmla="*/ 8952604 w 12228331"/>
              <a:gd name="connsiteY5" fmla="*/ 1653281 h 5671459"/>
              <a:gd name="connsiteX6" fmla="*/ 11610041 w 12228331"/>
              <a:gd name="connsiteY6" fmla="*/ 930476 h 5671459"/>
              <a:gd name="connsiteX7" fmla="*/ 0 w 12228331"/>
              <a:gd name="connsiteY7" fmla="*/ 0 h 5671459"/>
              <a:gd name="connsiteX8" fmla="*/ 0 w 12228331"/>
              <a:gd name="connsiteY8" fmla="*/ 5671459 h 5671459"/>
              <a:gd name="connsiteX9" fmla="*/ 12228331 w 12228331"/>
              <a:gd name="connsiteY9" fmla="*/ 5671459 h 5671459"/>
              <a:gd name="connsiteX10" fmla="*/ 12228331 w 12228331"/>
              <a:gd name="connsiteY10" fmla="*/ 146589 h 5671459"/>
              <a:gd name="connsiteX11" fmla="*/ 4683544 w 12228331"/>
              <a:gd name="connsiteY11" fmla="*/ 3040448 h 5671459"/>
              <a:gd name="connsiteX12" fmla="*/ 0 w 12228331"/>
              <a:gd name="connsiteY12" fmla="*/ 0 h 56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8331" h="5671459">
                <a:moveTo>
                  <a:pt x="11610041" y="930476"/>
                </a:moveTo>
                <a:cubicBezTo>
                  <a:pt x="11812709" y="927687"/>
                  <a:pt x="12014391" y="936829"/>
                  <a:pt x="12214681" y="957725"/>
                </a:cubicBezTo>
                <a:lnTo>
                  <a:pt x="12214681" y="5666501"/>
                </a:lnTo>
                <a:lnTo>
                  <a:pt x="11245" y="5666501"/>
                </a:lnTo>
                <a:lnTo>
                  <a:pt x="11245" y="2467966"/>
                </a:lnTo>
                <a:cubicBezTo>
                  <a:pt x="4815024" y="5138748"/>
                  <a:pt x="7155653" y="2619118"/>
                  <a:pt x="8952604" y="1653281"/>
                </a:cubicBezTo>
                <a:cubicBezTo>
                  <a:pt x="9835046" y="1178688"/>
                  <a:pt x="10731812" y="942563"/>
                  <a:pt x="11610041" y="930476"/>
                </a:cubicBezTo>
                <a:close/>
                <a:moveTo>
                  <a:pt x="0" y="0"/>
                </a:moveTo>
                <a:lnTo>
                  <a:pt x="0" y="5671459"/>
                </a:lnTo>
                <a:lnTo>
                  <a:pt x="12228331" y="5671459"/>
                </a:lnTo>
                <a:lnTo>
                  <a:pt x="12228331" y="146589"/>
                </a:lnTo>
                <a:cubicBezTo>
                  <a:pt x="8749857" y="-159225"/>
                  <a:pt x="6775485" y="3845421"/>
                  <a:pt x="4683544" y="3040448"/>
                </a:cubicBezTo>
                <a:cubicBezTo>
                  <a:pt x="3249728" y="2489477"/>
                  <a:pt x="2558378" y="433447"/>
                  <a:pt x="0" y="0"/>
                </a:cubicBezTo>
                <a:close/>
              </a:path>
            </a:pathLst>
          </a:custGeom>
          <a:solidFill>
            <a:srgbClr val="E1E1E1">
              <a:alpha val="30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F3EF2C-925B-3A42-839E-0C1C8E174C83}"/>
              </a:ext>
            </a:extLst>
          </p:cNvPr>
          <p:cNvGrpSpPr/>
          <p:nvPr/>
        </p:nvGrpSpPr>
        <p:grpSpPr>
          <a:xfrm>
            <a:off x="4845681" y="93178"/>
            <a:ext cx="6671643" cy="6671643"/>
            <a:chOff x="4845681" y="93178"/>
            <a:chExt cx="6671643" cy="667164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EB7C04-6687-C34D-872E-8C9F69CBD82F}"/>
                </a:ext>
              </a:extLst>
            </p:cNvPr>
            <p:cNvSpPr/>
            <p:nvPr/>
          </p:nvSpPr>
          <p:spPr>
            <a:xfrm>
              <a:off x="4845681" y="93178"/>
              <a:ext cx="6671643" cy="66716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">
              <a:extLst>
                <a:ext uri="{FF2B5EF4-FFF2-40B4-BE49-F238E27FC236}">
                  <a16:creationId xmlns:a16="http://schemas.microsoft.com/office/drawing/2014/main" id="{EAE42312-661B-504A-BCB6-FCE89A9A638E}"/>
                </a:ext>
              </a:extLst>
            </p:cNvPr>
            <p:cNvSpPr/>
            <p:nvPr/>
          </p:nvSpPr>
          <p:spPr>
            <a:xfrm>
              <a:off x="5052438" y="317968"/>
              <a:ext cx="3176599" cy="3013698"/>
            </a:xfrm>
            <a:custGeom>
              <a:avLst/>
              <a:gdLst>
                <a:gd name="connsiteX0" fmla="*/ 111157 w 1485900"/>
                <a:gd name="connsiteY0" fmla="*/ 1298353 h 1409700"/>
                <a:gd name="connsiteX1" fmla="*/ 157734 w 1485900"/>
                <a:gd name="connsiteY1" fmla="*/ 1252633 h 1409700"/>
                <a:gd name="connsiteX2" fmla="*/ 204311 w 1485900"/>
                <a:gd name="connsiteY2" fmla="*/ 1298353 h 1409700"/>
                <a:gd name="connsiteX3" fmla="*/ 312515 w 1485900"/>
                <a:gd name="connsiteY3" fmla="*/ 1416939 h 1409700"/>
                <a:gd name="connsiteX4" fmla="*/ 1343597 w 1485900"/>
                <a:gd name="connsiteY4" fmla="*/ 313277 h 1409700"/>
                <a:gd name="connsiteX5" fmla="*/ 1493901 w 1485900"/>
                <a:gd name="connsiteY5" fmla="*/ 160115 h 1409700"/>
                <a:gd name="connsiteX6" fmla="*/ 1336929 w 1485900"/>
                <a:gd name="connsiteY6" fmla="*/ 190 h 1409700"/>
                <a:gd name="connsiteX7" fmla="*/ 1337120 w 1485900"/>
                <a:gd name="connsiteY7" fmla="*/ 0 h 1409700"/>
                <a:gd name="connsiteX8" fmla="*/ 0 w 1485900"/>
                <a:gd name="connsiteY8" fmla="*/ 1407509 h 1409700"/>
                <a:gd name="connsiteX9" fmla="*/ 111157 w 1485900"/>
                <a:gd name="connsiteY9" fmla="*/ 1298353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900" h="1409700">
                  <a:moveTo>
                    <a:pt x="111157" y="1298353"/>
                  </a:moveTo>
                  <a:lnTo>
                    <a:pt x="157734" y="1252633"/>
                  </a:lnTo>
                  <a:lnTo>
                    <a:pt x="204311" y="1298353"/>
                  </a:lnTo>
                  <a:lnTo>
                    <a:pt x="312515" y="1416939"/>
                  </a:lnTo>
                  <a:cubicBezTo>
                    <a:pt x="337280" y="845153"/>
                    <a:pt x="780574" y="369856"/>
                    <a:pt x="1343597" y="313277"/>
                  </a:cubicBezTo>
                  <a:lnTo>
                    <a:pt x="1493901" y="160115"/>
                  </a:lnTo>
                  <a:lnTo>
                    <a:pt x="1336929" y="190"/>
                  </a:lnTo>
                  <a:lnTo>
                    <a:pt x="1337120" y="0"/>
                  </a:lnTo>
                  <a:cubicBezTo>
                    <a:pt x="603599" y="60865"/>
                    <a:pt x="23908" y="663893"/>
                    <a:pt x="0" y="1407509"/>
                  </a:cubicBezTo>
                  <a:lnTo>
                    <a:pt x="111157" y="1298353"/>
                  </a:lnTo>
                  <a:close/>
                </a:path>
              </a:pathLst>
            </a:custGeom>
            <a:solidFill>
              <a:srgbClr val="E8E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5">
              <a:extLst>
                <a:ext uri="{FF2B5EF4-FFF2-40B4-BE49-F238E27FC236}">
                  <a16:creationId xmlns:a16="http://schemas.microsoft.com/office/drawing/2014/main" id="{6FC7BB23-C54E-214D-B673-6600F5471A1E}"/>
                </a:ext>
              </a:extLst>
            </p:cNvPr>
            <p:cNvSpPr/>
            <p:nvPr/>
          </p:nvSpPr>
          <p:spPr>
            <a:xfrm>
              <a:off x="5051827" y="3191366"/>
              <a:ext cx="3176599" cy="3359865"/>
            </a:xfrm>
            <a:custGeom>
              <a:avLst/>
              <a:gdLst>
                <a:gd name="connsiteX0" fmla="*/ 1383030 w 1485900"/>
                <a:gd name="connsiteY0" fmla="*/ 1458278 h 1571625"/>
                <a:gd name="connsiteX1" fmla="*/ 1337310 w 1485900"/>
                <a:gd name="connsiteY1" fmla="*/ 1411700 h 1571625"/>
                <a:gd name="connsiteX2" fmla="*/ 1383030 w 1485900"/>
                <a:gd name="connsiteY2" fmla="*/ 1365123 h 1571625"/>
                <a:gd name="connsiteX3" fmla="*/ 1487234 w 1485900"/>
                <a:gd name="connsiteY3" fmla="*/ 1258919 h 1571625"/>
                <a:gd name="connsiteX4" fmla="*/ 1459992 w 1485900"/>
                <a:gd name="connsiteY4" fmla="*/ 1259300 h 1571625"/>
                <a:gd name="connsiteX5" fmla="*/ 312801 w 1485900"/>
                <a:gd name="connsiteY5" fmla="*/ 152019 h 1571625"/>
                <a:gd name="connsiteX6" fmla="*/ 158020 w 1485900"/>
                <a:gd name="connsiteY6" fmla="*/ 0 h 1571625"/>
                <a:gd name="connsiteX7" fmla="*/ 1143 w 1485900"/>
                <a:gd name="connsiteY7" fmla="*/ 154019 h 1571625"/>
                <a:gd name="connsiteX8" fmla="*/ 0 w 1485900"/>
                <a:gd name="connsiteY8" fmla="*/ 152876 h 1571625"/>
                <a:gd name="connsiteX9" fmla="*/ 1459992 w 1485900"/>
                <a:gd name="connsiteY9" fmla="*/ 1571911 h 1571625"/>
                <a:gd name="connsiteX10" fmla="*/ 1494092 w 1485900"/>
                <a:gd name="connsiteY10" fmla="*/ 1571435 h 1571625"/>
                <a:gd name="connsiteX11" fmla="*/ 1383030 w 1485900"/>
                <a:gd name="connsiteY11" fmla="*/ 1458278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5900" h="1571625">
                  <a:moveTo>
                    <a:pt x="1383030" y="1458278"/>
                  </a:moveTo>
                  <a:lnTo>
                    <a:pt x="1337310" y="1411700"/>
                  </a:lnTo>
                  <a:lnTo>
                    <a:pt x="1383030" y="1365123"/>
                  </a:lnTo>
                  <a:lnTo>
                    <a:pt x="1487234" y="1258919"/>
                  </a:lnTo>
                  <a:cubicBezTo>
                    <a:pt x="1478185" y="1259110"/>
                    <a:pt x="1469136" y="1259300"/>
                    <a:pt x="1459992" y="1259300"/>
                  </a:cubicBezTo>
                  <a:cubicBezTo>
                    <a:pt x="839629" y="1259300"/>
                    <a:pt x="334232" y="767143"/>
                    <a:pt x="312801" y="152019"/>
                  </a:cubicBezTo>
                  <a:lnTo>
                    <a:pt x="158020" y="0"/>
                  </a:lnTo>
                  <a:lnTo>
                    <a:pt x="1143" y="154019"/>
                  </a:lnTo>
                  <a:lnTo>
                    <a:pt x="0" y="152876"/>
                  </a:lnTo>
                  <a:cubicBezTo>
                    <a:pt x="22003" y="940308"/>
                    <a:pt x="667226" y="1571911"/>
                    <a:pt x="1459992" y="1571911"/>
                  </a:cubicBezTo>
                  <a:cubicBezTo>
                    <a:pt x="1471422" y="1571911"/>
                    <a:pt x="1482757" y="1571720"/>
                    <a:pt x="1494092" y="1571435"/>
                  </a:cubicBezTo>
                  <a:lnTo>
                    <a:pt x="1383030" y="1458278"/>
                  </a:lnTo>
                  <a:close/>
                </a:path>
              </a:pathLst>
            </a:custGeom>
            <a:solidFill>
              <a:srgbClr val="E8E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3">
              <a:extLst>
                <a:ext uri="{FF2B5EF4-FFF2-40B4-BE49-F238E27FC236}">
                  <a16:creationId xmlns:a16="http://schemas.microsoft.com/office/drawing/2014/main" id="{0E188404-7397-3644-9FEE-994BFEF2415A}"/>
                </a:ext>
              </a:extLst>
            </p:cNvPr>
            <p:cNvSpPr/>
            <p:nvPr/>
          </p:nvSpPr>
          <p:spPr>
            <a:xfrm>
              <a:off x="8099530" y="306768"/>
              <a:ext cx="3176599" cy="3359865"/>
            </a:xfrm>
            <a:custGeom>
              <a:avLst/>
              <a:gdLst>
                <a:gd name="connsiteX0" fmla="*/ 115253 w 1485900"/>
                <a:gd name="connsiteY0" fmla="*/ 117824 h 1571625"/>
                <a:gd name="connsiteX1" fmla="*/ 161925 w 1485900"/>
                <a:gd name="connsiteY1" fmla="*/ 165354 h 1571625"/>
                <a:gd name="connsiteX2" fmla="*/ 115253 w 1485900"/>
                <a:gd name="connsiteY2" fmla="*/ 212884 h 1571625"/>
                <a:gd name="connsiteX3" fmla="*/ 17050 w 1485900"/>
                <a:gd name="connsiteY3" fmla="*/ 312896 h 1571625"/>
                <a:gd name="connsiteX4" fmla="*/ 34385 w 1485900"/>
                <a:gd name="connsiteY4" fmla="*/ 312706 h 1571625"/>
                <a:gd name="connsiteX5" fmla="*/ 1181672 w 1485900"/>
                <a:gd name="connsiteY5" fmla="*/ 1423035 h 1571625"/>
                <a:gd name="connsiteX6" fmla="*/ 1183100 w 1485900"/>
                <a:gd name="connsiteY6" fmla="*/ 1421606 h 1571625"/>
                <a:gd name="connsiteX7" fmla="*/ 1339977 w 1485900"/>
                <a:gd name="connsiteY7" fmla="*/ 1575626 h 1571625"/>
                <a:gd name="connsiteX8" fmla="*/ 1494568 w 1485900"/>
                <a:gd name="connsiteY8" fmla="*/ 1423892 h 1571625"/>
                <a:gd name="connsiteX9" fmla="*/ 34385 w 1485900"/>
                <a:gd name="connsiteY9" fmla="*/ 0 h 1571625"/>
                <a:gd name="connsiteX10" fmla="*/ 0 w 1485900"/>
                <a:gd name="connsiteY10" fmla="*/ 476 h 1571625"/>
                <a:gd name="connsiteX11" fmla="*/ 115253 w 1485900"/>
                <a:gd name="connsiteY11" fmla="*/ 117824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5900" h="1571625">
                  <a:moveTo>
                    <a:pt x="115253" y="117824"/>
                  </a:moveTo>
                  <a:lnTo>
                    <a:pt x="161925" y="165354"/>
                  </a:lnTo>
                  <a:lnTo>
                    <a:pt x="115253" y="212884"/>
                  </a:lnTo>
                  <a:lnTo>
                    <a:pt x="17050" y="312896"/>
                  </a:lnTo>
                  <a:cubicBezTo>
                    <a:pt x="22860" y="312801"/>
                    <a:pt x="28575" y="312706"/>
                    <a:pt x="34385" y="312706"/>
                  </a:cubicBezTo>
                  <a:cubicBezTo>
                    <a:pt x="655796" y="312706"/>
                    <a:pt x="1161860" y="806482"/>
                    <a:pt x="1181672" y="1423035"/>
                  </a:cubicBezTo>
                  <a:lnTo>
                    <a:pt x="1183100" y="1421606"/>
                  </a:lnTo>
                  <a:lnTo>
                    <a:pt x="1339977" y="1575626"/>
                  </a:lnTo>
                  <a:lnTo>
                    <a:pt x="1494568" y="1423892"/>
                  </a:lnTo>
                  <a:cubicBezTo>
                    <a:pt x="1475042" y="634175"/>
                    <a:pt x="828770" y="0"/>
                    <a:pt x="34385" y="0"/>
                  </a:cubicBezTo>
                  <a:cubicBezTo>
                    <a:pt x="22860" y="0"/>
                    <a:pt x="11430" y="191"/>
                    <a:pt x="0" y="476"/>
                  </a:cubicBezTo>
                  <a:lnTo>
                    <a:pt x="115253" y="117824"/>
                  </a:lnTo>
                  <a:close/>
                </a:path>
              </a:pathLst>
            </a:custGeom>
            <a:solidFill>
              <a:srgbClr val="E8E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839F3D-1DCA-7248-8918-ACE34AFE781F}"/>
                </a:ext>
              </a:extLst>
            </p:cNvPr>
            <p:cNvSpPr txBox="1"/>
            <p:nvPr/>
          </p:nvSpPr>
          <p:spPr>
            <a:xfrm rot="2700000">
              <a:off x="5515510" y="784830"/>
              <a:ext cx="5427053" cy="5420231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VISION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A2693F-F5CB-B64B-A976-115E87C39D6B}"/>
                </a:ext>
              </a:extLst>
            </p:cNvPr>
            <p:cNvSpPr txBox="1"/>
            <p:nvPr/>
          </p:nvSpPr>
          <p:spPr>
            <a:xfrm rot="18900000">
              <a:off x="5420423" y="689865"/>
              <a:ext cx="5617226" cy="5610165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OBJECTIVES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B91DDBD-A161-134F-B25D-25291D151E45}"/>
                </a:ext>
              </a:extLst>
            </p:cNvPr>
            <p:cNvSpPr txBox="1"/>
            <p:nvPr/>
          </p:nvSpPr>
          <p:spPr>
            <a:xfrm rot="2700000">
              <a:off x="5420423" y="689866"/>
              <a:ext cx="5617226" cy="561016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STRATEGY</a:t>
              </a:r>
            </a:p>
          </p:txBody>
        </p:sp>
        <p:sp>
          <p:nvSpPr>
            <p:cNvPr id="55" name="Freeform: Shape 6">
              <a:extLst>
                <a:ext uri="{FF2B5EF4-FFF2-40B4-BE49-F238E27FC236}">
                  <a16:creationId xmlns:a16="http://schemas.microsoft.com/office/drawing/2014/main" id="{7EE69B6E-B282-A043-A9F9-66127E66536D}"/>
                </a:ext>
              </a:extLst>
            </p:cNvPr>
            <p:cNvSpPr/>
            <p:nvPr/>
          </p:nvSpPr>
          <p:spPr>
            <a:xfrm>
              <a:off x="8106249" y="3511876"/>
              <a:ext cx="3176599" cy="3013698"/>
            </a:xfrm>
            <a:custGeom>
              <a:avLst/>
              <a:gdLst>
                <a:gd name="connsiteX0" fmla="*/ 1383411 w 1485900"/>
                <a:gd name="connsiteY0" fmla="*/ 122111 h 1409700"/>
                <a:gd name="connsiteX1" fmla="*/ 1336834 w 1485900"/>
                <a:gd name="connsiteY1" fmla="*/ 167831 h 1409700"/>
                <a:gd name="connsiteX2" fmla="*/ 1290256 w 1485900"/>
                <a:gd name="connsiteY2" fmla="*/ 122111 h 1409700"/>
                <a:gd name="connsiteX3" fmla="*/ 1178433 w 1485900"/>
                <a:gd name="connsiteY3" fmla="*/ 0 h 1409700"/>
                <a:gd name="connsiteX4" fmla="*/ 152114 w 1485900"/>
                <a:gd name="connsiteY4" fmla="*/ 1103090 h 1409700"/>
                <a:gd name="connsiteX5" fmla="*/ 153924 w 1485900"/>
                <a:gd name="connsiteY5" fmla="*/ 1104995 h 1409700"/>
                <a:gd name="connsiteX6" fmla="*/ 0 w 1485900"/>
                <a:gd name="connsiteY6" fmla="*/ 1261777 h 1409700"/>
                <a:gd name="connsiteX7" fmla="*/ 152305 w 1485900"/>
                <a:gd name="connsiteY7" fmla="*/ 1416939 h 1409700"/>
                <a:gd name="connsiteX8" fmla="*/ 1490663 w 1485900"/>
                <a:gd name="connsiteY8" fmla="*/ 16764 h 1409700"/>
                <a:gd name="connsiteX9" fmla="*/ 1383411 w 1485900"/>
                <a:gd name="connsiteY9" fmla="*/ 122111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900" h="1409700">
                  <a:moveTo>
                    <a:pt x="1383411" y="122111"/>
                  </a:moveTo>
                  <a:lnTo>
                    <a:pt x="1336834" y="167831"/>
                  </a:lnTo>
                  <a:lnTo>
                    <a:pt x="1290256" y="122111"/>
                  </a:lnTo>
                  <a:lnTo>
                    <a:pt x="1178433" y="0"/>
                  </a:lnTo>
                  <a:cubicBezTo>
                    <a:pt x="1153668" y="570167"/>
                    <a:pt x="712851" y="1044321"/>
                    <a:pt x="152114" y="1103090"/>
                  </a:cubicBezTo>
                  <a:lnTo>
                    <a:pt x="153924" y="1104995"/>
                  </a:lnTo>
                  <a:lnTo>
                    <a:pt x="0" y="1261777"/>
                  </a:lnTo>
                  <a:lnTo>
                    <a:pt x="152305" y="1416939"/>
                  </a:lnTo>
                  <a:cubicBezTo>
                    <a:pt x="884111" y="1356836"/>
                    <a:pt x="1463040" y="757333"/>
                    <a:pt x="1490663" y="16764"/>
                  </a:cubicBezTo>
                  <a:lnTo>
                    <a:pt x="1383411" y="122111"/>
                  </a:lnTo>
                  <a:close/>
                </a:path>
              </a:pathLst>
            </a:custGeom>
            <a:solidFill>
              <a:srgbClr val="E8E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E479C81-9288-9441-AA37-D3D8341F5145}"/>
                </a:ext>
              </a:extLst>
            </p:cNvPr>
            <p:cNvSpPr txBox="1"/>
            <p:nvPr/>
          </p:nvSpPr>
          <p:spPr>
            <a:xfrm rot="18900000">
              <a:off x="5852905" y="1181182"/>
              <a:ext cx="4996168" cy="4989887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MISSION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B38A3B-41C7-4BF4-8E76-1BFB2F57EAD7}"/>
              </a:ext>
            </a:extLst>
          </p:cNvPr>
          <p:cNvSpPr txBox="1"/>
          <p:nvPr/>
        </p:nvSpPr>
        <p:spPr>
          <a:xfrm>
            <a:off x="1299112" y="2748365"/>
            <a:ext cx="3863472" cy="136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CORPORATE GOVERNANCE FRAMEWORK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CAC2B9-F21F-1542-8E45-2F39A3B53A30}"/>
              </a:ext>
            </a:extLst>
          </p:cNvPr>
          <p:cNvGrpSpPr/>
          <p:nvPr/>
        </p:nvGrpSpPr>
        <p:grpSpPr>
          <a:xfrm>
            <a:off x="7015170" y="969976"/>
            <a:ext cx="2305972" cy="1612140"/>
            <a:chOff x="7015170" y="969976"/>
            <a:chExt cx="2305972" cy="16121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ED60263-EC88-4BD1-B16A-5DC44F7F2CE1}"/>
                </a:ext>
              </a:extLst>
            </p:cNvPr>
            <p:cNvSpPr/>
            <p:nvPr/>
          </p:nvSpPr>
          <p:spPr>
            <a:xfrm>
              <a:off x="7015170" y="969976"/>
              <a:ext cx="2305972" cy="1612140"/>
            </a:xfrm>
            <a:custGeom>
              <a:avLst/>
              <a:gdLst>
                <a:gd name="connsiteX0" fmla="*/ 1080897 w 1076325"/>
                <a:gd name="connsiteY0" fmla="*/ 134969 h 752475"/>
                <a:gd name="connsiteX1" fmla="*/ 719519 w 1076325"/>
                <a:gd name="connsiteY1" fmla="*/ 760762 h 752475"/>
                <a:gd name="connsiteX2" fmla="*/ 540449 w 1076325"/>
                <a:gd name="connsiteY2" fmla="*/ 721424 h 752475"/>
                <a:gd name="connsiteX3" fmla="*/ 361378 w 1076325"/>
                <a:gd name="connsiteY3" fmla="*/ 760762 h 752475"/>
                <a:gd name="connsiteX4" fmla="*/ 0 w 1076325"/>
                <a:gd name="connsiteY4" fmla="*/ 134969 h 752475"/>
                <a:gd name="connsiteX5" fmla="*/ 540449 w 1076325"/>
                <a:gd name="connsiteY5" fmla="*/ 0 h 752475"/>
                <a:gd name="connsiteX6" fmla="*/ 1080897 w 1076325"/>
                <a:gd name="connsiteY6" fmla="*/ 134969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325" h="752475">
                  <a:moveTo>
                    <a:pt x="1080897" y="134969"/>
                  </a:moveTo>
                  <a:lnTo>
                    <a:pt x="719519" y="760762"/>
                  </a:lnTo>
                  <a:cubicBezTo>
                    <a:pt x="665036" y="735521"/>
                    <a:pt x="604361" y="721424"/>
                    <a:pt x="540449" y="721424"/>
                  </a:cubicBezTo>
                  <a:cubicBezTo>
                    <a:pt x="476536" y="721424"/>
                    <a:pt x="415861" y="735521"/>
                    <a:pt x="361378" y="760762"/>
                  </a:cubicBezTo>
                  <a:lnTo>
                    <a:pt x="0" y="134969"/>
                  </a:lnTo>
                  <a:cubicBezTo>
                    <a:pt x="161163" y="48768"/>
                    <a:pt x="345091" y="0"/>
                    <a:pt x="540449" y="0"/>
                  </a:cubicBezTo>
                  <a:cubicBezTo>
                    <a:pt x="735711" y="0"/>
                    <a:pt x="919734" y="48863"/>
                    <a:pt x="1080897" y="134969"/>
                  </a:cubicBezTo>
                  <a:close/>
                </a:path>
              </a:pathLst>
            </a:custGeom>
            <a:solidFill>
              <a:srgbClr val="90D5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C9F4F4-30DE-4FE7-9DEE-9F5642154B43}"/>
                </a:ext>
              </a:extLst>
            </p:cNvPr>
            <p:cNvSpPr txBox="1"/>
            <p:nvPr/>
          </p:nvSpPr>
          <p:spPr>
            <a:xfrm>
              <a:off x="7309226" y="1351598"/>
              <a:ext cx="1717860" cy="79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MANAGEMENT &amp; SUPERVISORY BOARD AND COMMITTEES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0344C7-BF92-1C4D-A8FD-04E9807CE978}"/>
              </a:ext>
            </a:extLst>
          </p:cNvPr>
          <p:cNvGrpSpPr/>
          <p:nvPr/>
        </p:nvGrpSpPr>
        <p:grpSpPr>
          <a:xfrm>
            <a:off x="8699548" y="1341788"/>
            <a:ext cx="1918242" cy="1999870"/>
            <a:chOff x="8699548" y="1341788"/>
            <a:chExt cx="1918242" cy="199987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C889A-F46A-45D3-AB57-05E81A74EFA4}"/>
                </a:ext>
              </a:extLst>
            </p:cNvPr>
            <p:cNvSpPr/>
            <p:nvPr/>
          </p:nvSpPr>
          <p:spPr>
            <a:xfrm>
              <a:off x="8699548" y="1341788"/>
              <a:ext cx="1918242" cy="1999870"/>
            </a:xfrm>
            <a:custGeom>
              <a:avLst/>
              <a:gdLst>
                <a:gd name="connsiteX0" fmla="*/ 901446 w 895350"/>
                <a:gd name="connsiteY0" fmla="*/ 935927 h 933450"/>
                <a:gd name="connsiteX1" fmla="*/ 179070 w 895350"/>
                <a:gd name="connsiteY1" fmla="*/ 935927 h 933450"/>
                <a:gd name="connsiteX2" fmla="*/ 0 w 895350"/>
                <a:gd name="connsiteY2" fmla="*/ 625793 h 933450"/>
                <a:gd name="connsiteX3" fmla="*/ 361283 w 895350"/>
                <a:gd name="connsiteY3" fmla="*/ 0 h 933450"/>
                <a:gd name="connsiteX4" fmla="*/ 901446 w 895350"/>
                <a:gd name="connsiteY4" fmla="*/ 935927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933450">
                  <a:moveTo>
                    <a:pt x="901446" y="935927"/>
                  </a:moveTo>
                  <a:lnTo>
                    <a:pt x="179070" y="935927"/>
                  </a:lnTo>
                  <a:cubicBezTo>
                    <a:pt x="167640" y="807815"/>
                    <a:pt x="99536" y="696087"/>
                    <a:pt x="0" y="625793"/>
                  </a:cubicBezTo>
                  <a:lnTo>
                    <a:pt x="361283" y="0"/>
                  </a:lnTo>
                  <a:cubicBezTo>
                    <a:pt x="675799" y="196310"/>
                    <a:pt x="888492" y="540830"/>
                    <a:pt x="901446" y="935927"/>
                  </a:cubicBezTo>
                  <a:close/>
                </a:path>
              </a:pathLst>
            </a:custGeom>
            <a:solidFill>
              <a:srgbClr val="7DD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262EBE-D3CD-4F75-BAED-6B51372C7990}"/>
                </a:ext>
              </a:extLst>
            </p:cNvPr>
            <p:cNvSpPr txBox="1"/>
            <p:nvPr/>
          </p:nvSpPr>
          <p:spPr>
            <a:xfrm>
              <a:off x="9066327" y="2304618"/>
              <a:ext cx="1123633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VALUES AND ETHICS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66FB16-A224-E54B-BB8F-1602F20F5454}"/>
              </a:ext>
            </a:extLst>
          </p:cNvPr>
          <p:cNvGrpSpPr/>
          <p:nvPr/>
        </p:nvGrpSpPr>
        <p:grpSpPr>
          <a:xfrm>
            <a:off x="8699548" y="3512055"/>
            <a:ext cx="1918242" cy="1999870"/>
            <a:chOff x="8699548" y="3512055"/>
            <a:chExt cx="1918242" cy="199987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5F25C6-8205-4D5D-A25B-021E858EC274}"/>
                </a:ext>
              </a:extLst>
            </p:cNvPr>
            <p:cNvSpPr/>
            <p:nvPr/>
          </p:nvSpPr>
          <p:spPr>
            <a:xfrm>
              <a:off x="8699548" y="3512055"/>
              <a:ext cx="1918242" cy="1999870"/>
            </a:xfrm>
            <a:custGeom>
              <a:avLst/>
              <a:gdLst>
                <a:gd name="connsiteX0" fmla="*/ 901446 w 895350"/>
                <a:gd name="connsiteY0" fmla="*/ 0 h 933450"/>
                <a:gd name="connsiteX1" fmla="*/ 361283 w 895350"/>
                <a:gd name="connsiteY1" fmla="*/ 935831 h 933450"/>
                <a:gd name="connsiteX2" fmla="*/ 0 w 895350"/>
                <a:gd name="connsiteY2" fmla="*/ 310039 h 933450"/>
                <a:gd name="connsiteX3" fmla="*/ 179070 w 895350"/>
                <a:gd name="connsiteY3" fmla="*/ 0 h 933450"/>
                <a:gd name="connsiteX4" fmla="*/ 901446 w 89535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933450">
                  <a:moveTo>
                    <a:pt x="901446" y="0"/>
                  </a:moveTo>
                  <a:cubicBezTo>
                    <a:pt x="888397" y="395002"/>
                    <a:pt x="675799" y="739521"/>
                    <a:pt x="361283" y="935831"/>
                  </a:cubicBezTo>
                  <a:lnTo>
                    <a:pt x="0" y="310039"/>
                  </a:lnTo>
                  <a:cubicBezTo>
                    <a:pt x="99536" y="239840"/>
                    <a:pt x="167545" y="128016"/>
                    <a:pt x="179070" y="0"/>
                  </a:cubicBezTo>
                  <a:lnTo>
                    <a:pt x="901446" y="0"/>
                  </a:lnTo>
                  <a:close/>
                </a:path>
              </a:pathLst>
            </a:custGeom>
            <a:solidFill>
              <a:srgbClr val="68A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460B0A-9449-4337-A5BD-587A4A96E8F8}"/>
                </a:ext>
              </a:extLst>
            </p:cNvPr>
            <p:cNvSpPr txBox="1"/>
            <p:nvPr/>
          </p:nvSpPr>
          <p:spPr>
            <a:xfrm>
              <a:off x="8839563" y="3971162"/>
              <a:ext cx="1730309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POLICIES &amp; REGULATORY FRAMEWORK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BB516-EDE2-184F-9099-918C93A91E67}"/>
              </a:ext>
            </a:extLst>
          </p:cNvPr>
          <p:cNvGrpSpPr/>
          <p:nvPr/>
        </p:nvGrpSpPr>
        <p:grpSpPr>
          <a:xfrm>
            <a:off x="7015170" y="4258945"/>
            <a:ext cx="2305972" cy="1612140"/>
            <a:chOff x="7015170" y="4258945"/>
            <a:chExt cx="2305972" cy="161214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429AD9-56DD-482D-98DD-DCDF7353A1DB}"/>
                </a:ext>
              </a:extLst>
            </p:cNvPr>
            <p:cNvSpPr/>
            <p:nvPr/>
          </p:nvSpPr>
          <p:spPr>
            <a:xfrm>
              <a:off x="7015170" y="4258945"/>
              <a:ext cx="2305972" cy="1612140"/>
            </a:xfrm>
            <a:custGeom>
              <a:avLst/>
              <a:gdLst>
                <a:gd name="connsiteX0" fmla="*/ 1080897 w 1076325"/>
                <a:gd name="connsiteY0" fmla="*/ 625793 h 752475"/>
                <a:gd name="connsiteX1" fmla="*/ 540449 w 1076325"/>
                <a:gd name="connsiteY1" fmla="*/ 760762 h 752475"/>
                <a:gd name="connsiteX2" fmla="*/ 0 w 1076325"/>
                <a:gd name="connsiteY2" fmla="*/ 625793 h 752475"/>
                <a:gd name="connsiteX3" fmla="*/ 361378 w 1076325"/>
                <a:gd name="connsiteY3" fmla="*/ 0 h 752475"/>
                <a:gd name="connsiteX4" fmla="*/ 540449 w 1076325"/>
                <a:gd name="connsiteY4" fmla="*/ 39338 h 752475"/>
                <a:gd name="connsiteX5" fmla="*/ 719519 w 1076325"/>
                <a:gd name="connsiteY5" fmla="*/ 0 h 752475"/>
                <a:gd name="connsiteX6" fmla="*/ 1080897 w 1076325"/>
                <a:gd name="connsiteY6" fmla="*/ 62579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325" h="752475">
                  <a:moveTo>
                    <a:pt x="1080897" y="625793"/>
                  </a:moveTo>
                  <a:cubicBezTo>
                    <a:pt x="919734" y="711898"/>
                    <a:pt x="735711" y="760762"/>
                    <a:pt x="540449" y="760762"/>
                  </a:cubicBezTo>
                  <a:cubicBezTo>
                    <a:pt x="345091" y="760762"/>
                    <a:pt x="161163" y="711994"/>
                    <a:pt x="0" y="625793"/>
                  </a:cubicBezTo>
                  <a:lnTo>
                    <a:pt x="361378" y="0"/>
                  </a:lnTo>
                  <a:cubicBezTo>
                    <a:pt x="415861" y="25241"/>
                    <a:pt x="476536" y="39338"/>
                    <a:pt x="540449" y="39338"/>
                  </a:cubicBezTo>
                  <a:cubicBezTo>
                    <a:pt x="604361" y="39338"/>
                    <a:pt x="665036" y="25241"/>
                    <a:pt x="719519" y="0"/>
                  </a:cubicBezTo>
                  <a:lnTo>
                    <a:pt x="1080897" y="625793"/>
                  </a:lnTo>
                  <a:close/>
                </a:path>
              </a:pathLst>
            </a:custGeom>
            <a:solidFill>
              <a:srgbClr val="237BB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644BA4-BB8B-4AA1-AF5E-DCBD00546B8C}"/>
                </a:ext>
              </a:extLst>
            </p:cNvPr>
            <p:cNvSpPr txBox="1"/>
            <p:nvPr/>
          </p:nvSpPr>
          <p:spPr>
            <a:xfrm>
              <a:off x="7309226" y="4816562"/>
              <a:ext cx="1717860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MONITORING </a:t>
              </a:r>
              <a:r>
                <a:rPr lang="en-US" sz="1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&amp;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INTERNAL CONTROL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6B62CB-04B9-CF46-9608-F6E76F02A0C4}"/>
              </a:ext>
            </a:extLst>
          </p:cNvPr>
          <p:cNvGrpSpPr/>
          <p:nvPr/>
        </p:nvGrpSpPr>
        <p:grpSpPr>
          <a:xfrm>
            <a:off x="5715253" y="3512055"/>
            <a:ext cx="1918242" cy="1999870"/>
            <a:chOff x="5715253" y="3512055"/>
            <a:chExt cx="1918242" cy="199987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AAEAE8-2DFD-4E8D-B7C7-8250FD3B71AA}"/>
                </a:ext>
              </a:extLst>
            </p:cNvPr>
            <p:cNvSpPr/>
            <p:nvPr/>
          </p:nvSpPr>
          <p:spPr>
            <a:xfrm>
              <a:off x="5715253" y="3512055"/>
              <a:ext cx="1918242" cy="1999870"/>
            </a:xfrm>
            <a:custGeom>
              <a:avLst/>
              <a:gdLst>
                <a:gd name="connsiteX0" fmla="*/ 901446 w 895350"/>
                <a:gd name="connsiteY0" fmla="*/ 310039 h 933450"/>
                <a:gd name="connsiteX1" fmla="*/ 540068 w 895350"/>
                <a:gd name="connsiteY1" fmla="*/ 935831 h 933450"/>
                <a:gd name="connsiteX2" fmla="*/ 0 w 895350"/>
                <a:gd name="connsiteY2" fmla="*/ 0 h 933450"/>
                <a:gd name="connsiteX3" fmla="*/ 722376 w 895350"/>
                <a:gd name="connsiteY3" fmla="*/ 0 h 933450"/>
                <a:gd name="connsiteX4" fmla="*/ 901446 w 895350"/>
                <a:gd name="connsiteY4" fmla="*/ 310039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933450">
                  <a:moveTo>
                    <a:pt x="901446" y="310039"/>
                  </a:moveTo>
                  <a:lnTo>
                    <a:pt x="540068" y="935831"/>
                  </a:lnTo>
                  <a:cubicBezTo>
                    <a:pt x="225552" y="739521"/>
                    <a:pt x="12954" y="395002"/>
                    <a:pt x="0" y="0"/>
                  </a:cubicBezTo>
                  <a:lnTo>
                    <a:pt x="722376" y="0"/>
                  </a:lnTo>
                  <a:cubicBezTo>
                    <a:pt x="733901" y="128016"/>
                    <a:pt x="801910" y="239840"/>
                    <a:pt x="901446" y="310039"/>
                  </a:cubicBezTo>
                  <a:close/>
                </a:path>
              </a:pathLst>
            </a:custGeom>
            <a:solidFill>
              <a:srgbClr val="676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26CE7C-81D6-4831-8A86-92ED00372AF0}"/>
                </a:ext>
              </a:extLst>
            </p:cNvPr>
            <p:cNvSpPr txBox="1"/>
            <p:nvPr/>
          </p:nvSpPr>
          <p:spPr>
            <a:xfrm>
              <a:off x="5817425" y="3982996"/>
              <a:ext cx="1717860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RISK &amp; PERFORMANCE MANAGEMENT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FA1824-7B5C-1448-B93B-24DE623161EB}"/>
              </a:ext>
            </a:extLst>
          </p:cNvPr>
          <p:cNvGrpSpPr/>
          <p:nvPr/>
        </p:nvGrpSpPr>
        <p:grpSpPr>
          <a:xfrm>
            <a:off x="5715253" y="1341788"/>
            <a:ext cx="1918242" cy="1999870"/>
            <a:chOff x="5715253" y="1341788"/>
            <a:chExt cx="1918242" cy="19998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2697EA-C359-49C9-9197-3C0A0E4E18F2}"/>
                </a:ext>
              </a:extLst>
            </p:cNvPr>
            <p:cNvSpPr/>
            <p:nvPr/>
          </p:nvSpPr>
          <p:spPr>
            <a:xfrm>
              <a:off x="5715253" y="1341788"/>
              <a:ext cx="1918242" cy="1999870"/>
            </a:xfrm>
            <a:custGeom>
              <a:avLst/>
              <a:gdLst>
                <a:gd name="connsiteX0" fmla="*/ 901446 w 895350"/>
                <a:gd name="connsiteY0" fmla="*/ 625793 h 933450"/>
                <a:gd name="connsiteX1" fmla="*/ 722376 w 895350"/>
                <a:gd name="connsiteY1" fmla="*/ 935927 h 933450"/>
                <a:gd name="connsiteX2" fmla="*/ 0 w 895350"/>
                <a:gd name="connsiteY2" fmla="*/ 935927 h 933450"/>
                <a:gd name="connsiteX3" fmla="*/ 540068 w 895350"/>
                <a:gd name="connsiteY3" fmla="*/ 0 h 933450"/>
                <a:gd name="connsiteX4" fmla="*/ 901446 w 895350"/>
                <a:gd name="connsiteY4" fmla="*/ 625793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933450">
                  <a:moveTo>
                    <a:pt x="901446" y="625793"/>
                  </a:moveTo>
                  <a:cubicBezTo>
                    <a:pt x="801910" y="696087"/>
                    <a:pt x="733806" y="807815"/>
                    <a:pt x="722376" y="935927"/>
                  </a:cubicBezTo>
                  <a:lnTo>
                    <a:pt x="0" y="935927"/>
                  </a:lnTo>
                  <a:cubicBezTo>
                    <a:pt x="12859" y="540830"/>
                    <a:pt x="225552" y="196310"/>
                    <a:pt x="540068" y="0"/>
                  </a:cubicBezTo>
                  <a:lnTo>
                    <a:pt x="901446" y="625793"/>
                  </a:lnTo>
                  <a:close/>
                </a:path>
              </a:pathLst>
            </a:custGeom>
            <a:solidFill>
              <a:srgbClr val="679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5420B5-DBD7-493A-9316-9677B153102E}"/>
                </a:ext>
              </a:extLst>
            </p:cNvPr>
            <p:cNvSpPr txBox="1"/>
            <p:nvPr/>
          </p:nvSpPr>
          <p:spPr>
            <a:xfrm>
              <a:off x="6004885" y="2285223"/>
              <a:ext cx="1334546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TRANSPARENCY, ACCOUNTABILITY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84B870D-97DA-42C0-8587-DBEB30E826DA}"/>
              </a:ext>
            </a:extLst>
          </p:cNvPr>
          <p:cNvSpPr txBox="1"/>
          <p:nvPr/>
        </p:nvSpPr>
        <p:spPr>
          <a:xfrm>
            <a:off x="7315947" y="3150918"/>
            <a:ext cx="1702782" cy="68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4111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9 0.24097 L -1.875E-6 2.22222E-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888 0.15856 L 2.5E-6 4.81481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79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888 -0.15787 L 2.5E-6 -3.7037E-7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78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96 -0.23843 L -4.375E-6 3.33333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2591 -0.15787 L 4.16667E-6 -3.7037E-7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789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2591 0.15856 L 4.16667E-6 4.81481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79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B37FCA-C92B-4063-9963-AF2CD9D7CC63}"/>
              </a:ext>
            </a:extLst>
          </p:cNvPr>
          <p:cNvSpPr/>
          <p:nvPr/>
        </p:nvSpPr>
        <p:spPr>
          <a:xfrm>
            <a:off x="3512138" y="859571"/>
            <a:ext cx="5161962" cy="4509490"/>
          </a:xfrm>
          <a:custGeom>
            <a:avLst/>
            <a:gdLst>
              <a:gd name="connsiteX0" fmla="*/ 3440439 w 7228077"/>
              <a:gd name="connsiteY0" fmla="*/ 101309 h 6314448"/>
              <a:gd name="connsiteX1" fmla="*/ 27457 w 7228077"/>
              <a:gd name="connsiteY1" fmla="*/ 6012835 h 6314448"/>
              <a:gd name="connsiteX2" fmla="*/ 202897 w 7228077"/>
              <a:gd name="connsiteY2" fmla="*/ 6316762 h 6314448"/>
              <a:gd name="connsiteX3" fmla="*/ 7028920 w 7228077"/>
              <a:gd name="connsiteY3" fmla="*/ 6316762 h 6314448"/>
              <a:gd name="connsiteX4" fmla="*/ 7204360 w 7228077"/>
              <a:gd name="connsiteY4" fmla="*/ 6012835 h 6314448"/>
              <a:gd name="connsiteX5" fmla="*/ 3791377 w 7228077"/>
              <a:gd name="connsiteY5" fmla="*/ 101309 h 6314448"/>
              <a:gd name="connsiteX6" fmla="*/ 3440439 w 7228077"/>
              <a:gd name="connsiteY6" fmla="*/ 101309 h 631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8077" h="6314448">
                <a:moveTo>
                  <a:pt x="3440439" y="101309"/>
                </a:moveTo>
                <a:lnTo>
                  <a:pt x="27457" y="6012835"/>
                </a:lnTo>
                <a:cubicBezTo>
                  <a:pt x="-50548" y="6147914"/>
                  <a:pt x="46944" y="6316762"/>
                  <a:pt x="202897" y="6316762"/>
                </a:cubicBezTo>
                <a:lnTo>
                  <a:pt x="7028920" y="6316762"/>
                </a:lnTo>
                <a:cubicBezTo>
                  <a:pt x="7184873" y="6316762"/>
                  <a:pt x="7282365" y="6147914"/>
                  <a:pt x="7204360" y="6012835"/>
                </a:cubicBezTo>
                <a:lnTo>
                  <a:pt x="3791377" y="101309"/>
                </a:lnTo>
                <a:cubicBezTo>
                  <a:pt x="3713372" y="-33770"/>
                  <a:pt x="3518445" y="-33770"/>
                  <a:pt x="3440439" y="101309"/>
                </a:cubicBezTo>
                <a:close/>
              </a:path>
            </a:pathLst>
          </a:custGeom>
          <a:solidFill>
            <a:srgbClr val="E1E1E1"/>
          </a:solidFill>
          <a:ln w="25400" cap="flat">
            <a:solidFill>
              <a:srgbClr val="7DD0A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2C0EC3-709B-4FA9-955C-50BADAB703DF}"/>
              </a:ext>
            </a:extLst>
          </p:cNvPr>
          <p:cNvSpPr/>
          <p:nvPr/>
        </p:nvSpPr>
        <p:spPr>
          <a:xfrm>
            <a:off x="6278158" y="1312998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0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0"/>
                  <a:pt x="535745" y="1071490"/>
                </a:cubicBezTo>
                <a:cubicBezTo>
                  <a:pt x="239861" y="1071490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B346ED-B539-44F3-8293-05BF9B7B18F4}"/>
              </a:ext>
            </a:extLst>
          </p:cNvPr>
          <p:cNvSpPr/>
          <p:nvPr/>
        </p:nvSpPr>
        <p:spPr>
          <a:xfrm>
            <a:off x="7123197" y="2656719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1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1"/>
                  <a:pt x="535745" y="1071491"/>
                </a:cubicBezTo>
                <a:cubicBezTo>
                  <a:pt x="239861" y="1071491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7F4ADB7-7808-4493-9222-C8AF03654B2E}"/>
              </a:ext>
            </a:extLst>
          </p:cNvPr>
          <p:cNvSpPr/>
          <p:nvPr/>
        </p:nvSpPr>
        <p:spPr>
          <a:xfrm>
            <a:off x="7829761" y="4000439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0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0"/>
                  <a:pt x="535745" y="1071490"/>
                </a:cubicBezTo>
                <a:cubicBezTo>
                  <a:pt x="239861" y="1071490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DE11203-A474-4F02-B35C-C95065570C6A}"/>
              </a:ext>
            </a:extLst>
          </p:cNvPr>
          <p:cNvSpPr/>
          <p:nvPr/>
        </p:nvSpPr>
        <p:spPr>
          <a:xfrm>
            <a:off x="5145004" y="1312998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0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0"/>
                  <a:pt x="535745" y="1071490"/>
                </a:cubicBezTo>
                <a:cubicBezTo>
                  <a:pt x="239861" y="1071490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09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8B6616-204C-4DA9-9E73-F6C0D83C655F}"/>
              </a:ext>
            </a:extLst>
          </p:cNvPr>
          <p:cNvSpPr/>
          <p:nvPr/>
        </p:nvSpPr>
        <p:spPr>
          <a:xfrm>
            <a:off x="4369223" y="2656719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1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1"/>
                  <a:pt x="535745" y="1071491"/>
                </a:cubicBezTo>
                <a:cubicBezTo>
                  <a:pt x="239861" y="1071491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F60E4F-DE9D-44F8-A967-8C54AE4ABCE8}"/>
              </a:ext>
            </a:extLst>
          </p:cNvPr>
          <p:cNvSpPr/>
          <p:nvPr/>
        </p:nvSpPr>
        <p:spPr>
          <a:xfrm>
            <a:off x="3593401" y="4000439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0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0"/>
                  <a:pt x="535745" y="1071490"/>
                </a:cubicBezTo>
                <a:cubicBezTo>
                  <a:pt x="239861" y="1071490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07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24658B-7700-4AF6-8474-A0622762F20A}"/>
              </a:ext>
            </a:extLst>
          </p:cNvPr>
          <p:cNvSpPr/>
          <p:nvPr/>
        </p:nvSpPr>
        <p:spPr>
          <a:xfrm>
            <a:off x="4160226" y="4988067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1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1"/>
                  <a:pt x="535745" y="1071491"/>
                </a:cubicBezTo>
                <a:cubicBezTo>
                  <a:pt x="239861" y="1071491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EE0DD9-20ED-4ADE-8089-BEC4416584DE}"/>
              </a:ext>
            </a:extLst>
          </p:cNvPr>
          <p:cNvSpPr/>
          <p:nvPr/>
        </p:nvSpPr>
        <p:spPr>
          <a:xfrm>
            <a:off x="5711870" y="4988067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1 h 1069755"/>
              <a:gd name="connsiteX2" fmla="*/ 0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1"/>
                  <a:pt x="535745" y="1071491"/>
                </a:cubicBezTo>
                <a:cubicBezTo>
                  <a:pt x="239861" y="1071491"/>
                  <a:pt x="0" y="831629"/>
                  <a:pt x="0" y="535745"/>
                </a:cubicBezTo>
                <a:cubicBezTo>
                  <a:pt x="0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79EBB0-8D2C-4A43-BE13-50C319A6D232}"/>
              </a:ext>
            </a:extLst>
          </p:cNvPr>
          <p:cNvSpPr/>
          <p:nvPr/>
        </p:nvSpPr>
        <p:spPr>
          <a:xfrm>
            <a:off x="7263473" y="4988067"/>
            <a:ext cx="763970" cy="763970"/>
          </a:xfrm>
          <a:custGeom>
            <a:avLst/>
            <a:gdLst>
              <a:gd name="connsiteX0" fmla="*/ 1071490 w 1069755"/>
              <a:gd name="connsiteY0" fmla="*/ 535745 h 1069755"/>
              <a:gd name="connsiteX1" fmla="*/ 535745 w 1069755"/>
              <a:gd name="connsiteY1" fmla="*/ 1071491 h 1069755"/>
              <a:gd name="connsiteX2" fmla="*/ -1 w 1069755"/>
              <a:gd name="connsiteY2" fmla="*/ 535745 h 1069755"/>
              <a:gd name="connsiteX3" fmla="*/ 535745 w 1069755"/>
              <a:gd name="connsiteY3" fmla="*/ 0 h 1069755"/>
              <a:gd name="connsiteX4" fmla="*/ 1071490 w 1069755"/>
              <a:gd name="connsiteY4" fmla="*/ 535745 h 10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55" h="1069755">
                <a:moveTo>
                  <a:pt x="1071490" y="535745"/>
                </a:moveTo>
                <a:cubicBezTo>
                  <a:pt x="1071490" y="831629"/>
                  <a:pt x="831629" y="1071491"/>
                  <a:pt x="535745" y="1071491"/>
                </a:cubicBezTo>
                <a:cubicBezTo>
                  <a:pt x="239861" y="1071491"/>
                  <a:pt x="-1" y="831629"/>
                  <a:pt x="-1" y="535745"/>
                </a:cubicBezTo>
                <a:cubicBezTo>
                  <a:pt x="-1" y="239861"/>
                  <a:pt x="239861" y="0"/>
                  <a:pt x="535745" y="0"/>
                </a:cubicBezTo>
                <a:cubicBezTo>
                  <a:pt x="831629" y="0"/>
                  <a:pt x="1071490" y="239861"/>
                  <a:pt x="1071490" y="535745"/>
                </a:cubicBezTo>
                <a:close/>
              </a:path>
            </a:pathLst>
          </a:custGeom>
          <a:solidFill>
            <a:srgbClr val="7DD0A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CB34F0-DD28-7A4A-90E0-698BDD508EB4}"/>
              </a:ext>
            </a:extLst>
          </p:cNvPr>
          <p:cNvGrpSpPr/>
          <p:nvPr/>
        </p:nvGrpSpPr>
        <p:grpSpPr>
          <a:xfrm>
            <a:off x="4631051" y="2229053"/>
            <a:ext cx="2912186" cy="2539076"/>
            <a:chOff x="4631051" y="2229053"/>
            <a:chExt cx="2912186" cy="2539076"/>
          </a:xfrm>
        </p:grpSpPr>
        <p:grpSp>
          <p:nvGrpSpPr>
            <p:cNvPr id="26" name="Graphic 24">
              <a:extLst>
                <a:ext uri="{FF2B5EF4-FFF2-40B4-BE49-F238E27FC236}">
                  <a16:creationId xmlns:a16="http://schemas.microsoft.com/office/drawing/2014/main" id="{EF86A6EA-F60C-420F-BEA3-547F6CBDCDCE}"/>
                </a:ext>
              </a:extLst>
            </p:cNvPr>
            <p:cNvGrpSpPr/>
            <p:nvPr/>
          </p:nvGrpSpPr>
          <p:grpSpPr>
            <a:xfrm>
              <a:off x="4631051" y="2229053"/>
              <a:ext cx="2912186" cy="2539076"/>
              <a:chOff x="3233737" y="933450"/>
              <a:chExt cx="5724525" cy="49911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F73E3B8-F599-4824-A7F6-132B4049B816}"/>
                  </a:ext>
                </a:extLst>
              </p:cNvPr>
              <p:cNvSpPr/>
              <p:nvPr/>
            </p:nvSpPr>
            <p:spPr>
              <a:xfrm>
                <a:off x="3233683" y="933437"/>
                <a:ext cx="2762250" cy="4657725"/>
              </a:xfrm>
              <a:custGeom>
                <a:avLst/>
                <a:gdLst>
                  <a:gd name="connsiteX0" fmla="*/ 2723442 w 2762250"/>
                  <a:gd name="connsiteY0" fmla="*/ 3146883 h 4657725"/>
                  <a:gd name="connsiteX1" fmla="*/ 145024 w 2762250"/>
                  <a:gd name="connsiteY1" fmla="*/ 4644879 h 4657725"/>
                  <a:gd name="connsiteX2" fmla="*/ 8817 w 2762250"/>
                  <a:gd name="connsiteY2" fmla="*/ 4522959 h 4657725"/>
                  <a:gd name="connsiteX3" fmla="*/ 24628 w 2762250"/>
                  <a:gd name="connsiteY3" fmla="*/ 4492194 h 4657725"/>
                  <a:gd name="connsiteX4" fmla="*/ 2577519 w 2762250"/>
                  <a:gd name="connsiteY4" fmla="*/ 70498 h 4657725"/>
                  <a:gd name="connsiteX5" fmla="*/ 2597616 w 2762250"/>
                  <a:gd name="connsiteY5" fmla="*/ 39542 h 4657725"/>
                  <a:gd name="connsiteX6" fmla="*/ 2771257 w 2762250"/>
                  <a:gd name="connsiteY6" fmla="*/ 96311 h 4657725"/>
                  <a:gd name="connsiteX7" fmla="*/ 2771257 w 2762250"/>
                  <a:gd name="connsiteY7" fmla="*/ 3063729 h 4657725"/>
                  <a:gd name="connsiteX8" fmla="*/ 2723442 w 2762250"/>
                  <a:gd name="connsiteY8" fmla="*/ 3146883 h 465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0" h="4657725">
                    <a:moveTo>
                      <a:pt x="2723442" y="3146883"/>
                    </a:moveTo>
                    <a:lnTo>
                      <a:pt x="145024" y="4644879"/>
                    </a:lnTo>
                    <a:cubicBezTo>
                      <a:pt x="64538" y="4691647"/>
                      <a:pt x="-29474" y="4607732"/>
                      <a:pt x="8817" y="4522959"/>
                    </a:cubicBezTo>
                    <a:cubicBezTo>
                      <a:pt x="13484" y="4512577"/>
                      <a:pt x="18723" y="4502290"/>
                      <a:pt x="24628" y="4492194"/>
                    </a:cubicBezTo>
                    <a:lnTo>
                      <a:pt x="2577519" y="70498"/>
                    </a:lnTo>
                    <a:cubicBezTo>
                      <a:pt x="2583805" y="59639"/>
                      <a:pt x="2590473" y="49352"/>
                      <a:pt x="2597616" y="39542"/>
                    </a:cubicBezTo>
                    <a:cubicBezTo>
                      <a:pt x="2652290" y="-35515"/>
                      <a:pt x="2771257" y="3442"/>
                      <a:pt x="2771257" y="96311"/>
                    </a:cubicBezTo>
                    <a:lnTo>
                      <a:pt x="2771257" y="3063729"/>
                    </a:lnTo>
                    <a:cubicBezTo>
                      <a:pt x="2771257" y="3098019"/>
                      <a:pt x="2753064" y="3129642"/>
                      <a:pt x="2723442" y="3146883"/>
                    </a:cubicBezTo>
                    <a:close/>
                  </a:path>
                </a:pathLst>
              </a:custGeom>
              <a:solidFill>
                <a:srgbClr val="68A6C3"/>
              </a:solidFill>
              <a:ln w="57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66E2EDE-C79F-44BE-BB91-67C72BAD707D}"/>
                  </a:ext>
                </a:extLst>
              </p:cNvPr>
              <p:cNvSpPr/>
              <p:nvPr/>
            </p:nvSpPr>
            <p:spPr>
              <a:xfrm>
                <a:off x="3422546" y="4232303"/>
                <a:ext cx="5372100" cy="1685925"/>
              </a:xfrm>
              <a:custGeom>
                <a:avLst/>
                <a:gdLst>
                  <a:gd name="connsiteX0" fmla="*/ 2726031 w 5372100"/>
                  <a:gd name="connsiteY0" fmla="*/ 12799 h 1685925"/>
                  <a:gd name="connsiteX1" fmla="*/ 5329499 w 5372100"/>
                  <a:gd name="connsiteY1" fmla="*/ 1509272 h 1685925"/>
                  <a:gd name="connsiteX2" fmla="*/ 5303496 w 5372100"/>
                  <a:gd name="connsiteY2" fmla="*/ 1686151 h 1685925"/>
                  <a:gd name="connsiteX3" fmla="*/ 5230440 w 5372100"/>
                  <a:gd name="connsiteY3" fmla="*/ 1693962 h 1685925"/>
                  <a:gd name="connsiteX4" fmla="*/ 124849 w 5372100"/>
                  <a:gd name="connsiteY4" fmla="*/ 1693962 h 1685925"/>
                  <a:gd name="connsiteX5" fmla="*/ 85701 w 5372100"/>
                  <a:gd name="connsiteY5" fmla="*/ 1691771 h 1685925"/>
                  <a:gd name="connsiteX6" fmla="*/ 47887 w 5372100"/>
                  <a:gd name="connsiteY6" fmla="*/ 1513178 h 1685925"/>
                  <a:gd name="connsiteX7" fmla="*/ 2629924 w 5372100"/>
                  <a:gd name="connsiteY7" fmla="*/ 12990 h 1685925"/>
                  <a:gd name="connsiteX8" fmla="*/ 2726031 w 5372100"/>
                  <a:gd name="connsiteY8" fmla="*/ 12799 h 168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2100" h="1685925">
                    <a:moveTo>
                      <a:pt x="2726031" y="12799"/>
                    </a:moveTo>
                    <a:lnTo>
                      <a:pt x="5329499" y="1509272"/>
                    </a:lnTo>
                    <a:cubicBezTo>
                      <a:pt x="5405128" y="1552706"/>
                      <a:pt x="5388650" y="1667483"/>
                      <a:pt x="5303496" y="1686151"/>
                    </a:cubicBezTo>
                    <a:cubicBezTo>
                      <a:pt x="5280160" y="1691295"/>
                      <a:pt x="5255776" y="1693962"/>
                      <a:pt x="5230440" y="1693962"/>
                    </a:cubicBezTo>
                    <a:lnTo>
                      <a:pt x="124849" y="1693962"/>
                    </a:lnTo>
                    <a:cubicBezTo>
                      <a:pt x="111514" y="1693962"/>
                      <a:pt x="98465" y="1693200"/>
                      <a:pt x="85701" y="1691771"/>
                    </a:cubicBezTo>
                    <a:cubicBezTo>
                      <a:pt x="-6406" y="1681293"/>
                      <a:pt x="-32314" y="1559755"/>
                      <a:pt x="47887" y="1513178"/>
                    </a:cubicBezTo>
                    <a:lnTo>
                      <a:pt x="2629924" y="12990"/>
                    </a:lnTo>
                    <a:cubicBezTo>
                      <a:pt x="2659642" y="-4250"/>
                      <a:pt x="2696218" y="-4346"/>
                      <a:pt x="2726031" y="12799"/>
                    </a:cubicBezTo>
                    <a:close/>
                  </a:path>
                </a:pathLst>
              </a:custGeom>
              <a:solidFill>
                <a:srgbClr val="676DB3"/>
              </a:solidFill>
              <a:ln w="57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A463CFE-7930-4611-91B9-A2EF4E445044}"/>
                  </a:ext>
                </a:extLst>
              </p:cNvPr>
              <p:cNvSpPr/>
              <p:nvPr/>
            </p:nvSpPr>
            <p:spPr>
              <a:xfrm>
                <a:off x="6195441" y="933437"/>
                <a:ext cx="2752725" cy="4629150"/>
              </a:xfrm>
              <a:custGeom>
                <a:avLst/>
                <a:gdLst>
                  <a:gd name="connsiteX0" fmla="*/ 2616613 w 2752725"/>
                  <a:gd name="connsiteY0" fmla="*/ 4622781 h 4629150"/>
                  <a:gd name="connsiteX1" fmla="*/ 48196 w 2752725"/>
                  <a:gd name="connsiteY1" fmla="*/ 3146501 h 4629150"/>
                  <a:gd name="connsiteX2" fmla="*/ 0 w 2752725"/>
                  <a:gd name="connsiteY2" fmla="*/ 3063253 h 4629150"/>
                  <a:gd name="connsiteX3" fmla="*/ 0 w 2752725"/>
                  <a:gd name="connsiteY3" fmla="*/ 96311 h 4629150"/>
                  <a:gd name="connsiteX4" fmla="*/ 173641 w 2752725"/>
                  <a:gd name="connsiteY4" fmla="*/ 39542 h 4629150"/>
                  <a:gd name="connsiteX5" fmla="*/ 193738 w 2752725"/>
                  <a:gd name="connsiteY5" fmla="*/ 70498 h 4629150"/>
                  <a:gd name="connsiteX6" fmla="*/ 2746534 w 2752725"/>
                  <a:gd name="connsiteY6" fmla="*/ 4492098 h 4629150"/>
                  <a:gd name="connsiteX7" fmla="*/ 2747772 w 2752725"/>
                  <a:gd name="connsiteY7" fmla="*/ 4494289 h 4629150"/>
                  <a:gd name="connsiteX8" fmla="*/ 2616613 w 2752725"/>
                  <a:gd name="connsiteY8" fmla="*/ 4622781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725" h="4629150">
                    <a:moveTo>
                      <a:pt x="2616613" y="4622781"/>
                    </a:moveTo>
                    <a:lnTo>
                      <a:pt x="48196" y="3146501"/>
                    </a:lnTo>
                    <a:cubicBezTo>
                      <a:pt x="18383" y="3129357"/>
                      <a:pt x="0" y="3097638"/>
                      <a:pt x="0" y="3063253"/>
                    </a:cubicBezTo>
                    <a:lnTo>
                      <a:pt x="0" y="96311"/>
                    </a:lnTo>
                    <a:cubicBezTo>
                      <a:pt x="0" y="3442"/>
                      <a:pt x="118967" y="-35515"/>
                      <a:pt x="173641" y="39542"/>
                    </a:cubicBezTo>
                    <a:cubicBezTo>
                      <a:pt x="180785" y="49352"/>
                      <a:pt x="187452" y="59639"/>
                      <a:pt x="193738" y="70498"/>
                    </a:cubicBezTo>
                    <a:lnTo>
                      <a:pt x="2746534" y="4492098"/>
                    </a:lnTo>
                    <a:cubicBezTo>
                      <a:pt x="2746915" y="4492860"/>
                      <a:pt x="2747391" y="4493622"/>
                      <a:pt x="2747772" y="4494289"/>
                    </a:cubicBezTo>
                    <a:cubicBezTo>
                      <a:pt x="2795302" y="4578109"/>
                      <a:pt x="2700147" y="4670787"/>
                      <a:pt x="2616613" y="4622781"/>
                    </a:cubicBezTo>
                    <a:close/>
                  </a:path>
                </a:pathLst>
              </a:custGeom>
              <a:solidFill>
                <a:srgbClr val="679AA7"/>
              </a:solidFill>
              <a:ln w="57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0D1FA4-48AC-4F00-9A09-7C959D0EC3BF}"/>
                </a:ext>
              </a:extLst>
            </p:cNvPr>
            <p:cNvSpPr txBox="1"/>
            <p:nvPr/>
          </p:nvSpPr>
          <p:spPr>
            <a:xfrm rot="3600000">
              <a:off x="6200146" y="3396724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TECHNOLOGY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092AFB-2E82-48A2-A736-B11BE0144FC5}"/>
                </a:ext>
              </a:extLst>
            </p:cNvPr>
            <p:cNvSpPr txBox="1"/>
            <p:nvPr/>
          </p:nvSpPr>
          <p:spPr>
            <a:xfrm rot="18000000">
              <a:off x="5073289" y="3396724"/>
              <a:ext cx="7393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PROCESS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70636F-5529-495F-B272-81DAFFD04CC5}"/>
                </a:ext>
              </a:extLst>
            </p:cNvPr>
            <p:cNvSpPr txBox="1"/>
            <p:nvPr/>
          </p:nvSpPr>
          <p:spPr>
            <a:xfrm>
              <a:off x="5824185" y="4469549"/>
              <a:ext cx="6270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PEOPLE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DE6209-A4F1-9C49-9354-C73DCFCC780D}"/>
              </a:ext>
            </a:extLst>
          </p:cNvPr>
          <p:cNvGrpSpPr/>
          <p:nvPr/>
        </p:nvGrpSpPr>
        <p:grpSpPr>
          <a:xfrm>
            <a:off x="5267444" y="2941763"/>
            <a:ext cx="1649923" cy="1473995"/>
            <a:chOff x="5267444" y="2941763"/>
            <a:chExt cx="1649923" cy="14739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B7A5E0-9624-459D-A01E-9C40CEABA009}"/>
                </a:ext>
              </a:extLst>
            </p:cNvPr>
            <p:cNvSpPr/>
            <p:nvPr/>
          </p:nvSpPr>
          <p:spPr>
            <a:xfrm>
              <a:off x="5267444" y="2941763"/>
              <a:ext cx="1649923" cy="1473995"/>
            </a:xfrm>
            <a:custGeom>
              <a:avLst/>
              <a:gdLst>
                <a:gd name="connsiteX0" fmla="*/ 830525 w 2006514"/>
                <a:gd name="connsiteY0" fmla="*/ 101309 h 1792563"/>
                <a:gd name="connsiteX1" fmla="*/ 27457 w 2006514"/>
                <a:gd name="connsiteY1" fmla="*/ 1492222 h 1792563"/>
                <a:gd name="connsiteX2" fmla="*/ 202897 w 2006514"/>
                <a:gd name="connsiteY2" fmla="*/ 1796148 h 1792563"/>
                <a:gd name="connsiteX3" fmla="*/ 1809034 w 2006514"/>
                <a:gd name="connsiteY3" fmla="*/ 1796148 h 1792563"/>
                <a:gd name="connsiteX4" fmla="*/ 1984473 w 2006514"/>
                <a:gd name="connsiteY4" fmla="*/ 1492222 h 1792563"/>
                <a:gd name="connsiteX5" fmla="*/ 1181463 w 2006514"/>
                <a:gd name="connsiteY5" fmla="*/ 101309 h 1792563"/>
                <a:gd name="connsiteX6" fmla="*/ 830525 w 2006514"/>
                <a:gd name="connsiteY6" fmla="*/ 101309 h 179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514" h="1792563">
                  <a:moveTo>
                    <a:pt x="830525" y="101309"/>
                  </a:moveTo>
                  <a:lnTo>
                    <a:pt x="27457" y="1492222"/>
                  </a:lnTo>
                  <a:cubicBezTo>
                    <a:pt x="-50548" y="1627300"/>
                    <a:pt x="46944" y="1796148"/>
                    <a:pt x="202897" y="1796148"/>
                  </a:cubicBezTo>
                  <a:lnTo>
                    <a:pt x="1809034" y="1796148"/>
                  </a:lnTo>
                  <a:cubicBezTo>
                    <a:pt x="1964987" y="1796148"/>
                    <a:pt x="2062479" y="1627300"/>
                    <a:pt x="1984473" y="1492222"/>
                  </a:cubicBezTo>
                  <a:lnTo>
                    <a:pt x="1181463" y="101309"/>
                  </a:lnTo>
                  <a:cubicBezTo>
                    <a:pt x="1103458" y="-33770"/>
                    <a:pt x="908531" y="-33770"/>
                    <a:pt x="830525" y="101309"/>
                  </a:cubicBezTo>
                  <a:close/>
                </a:path>
              </a:pathLst>
            </a:custGeom>
            <a:solidFill>
              <a:schemeClr val="bg1"/>
            </a:solidFill>
            <a:ln w="5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782B31-1D85-430C-BDD8-91D23AD2CF0A}"/>
                </a:ext>
              </a:extLst>
            </p:cNvPr>
            <p:cNvSpPr txBox="1"/>
            <p:nvPr/>
          </p:nvSpPr>
          <p:spPr>
            <a:xfrm>
              <a:off x="5490155" y="3548032"/>
              <a:ext cx="1215446" cy="68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000" dirty="0">
                  <a:latin typeface="Century Gothic" panose="020B0502020202020204" pitchFamily="34" charset="0"/>
                </a:rPr>
                <a:t>CULTURE OF ETHICS &amp; COMPLIANCE</a:t>
              </a:r>
            </a:p>
          </p:txBody>
        </p:sp>
      </p:grpSp>
      <p:sp>
        <p:nvSpPr>
          <p:cNvPr id="40" name="Graphic 38">
            <a:extLst>
              <a:ext uri="{FF2B5EF4-FFF2-40B4-BE49-F238E27FC236}">
                <a16:creationId xmlns:a16="http://schemas.microsoft.com/office/drawing/2014/main" id="{EF42E7DC-00F3-4EE7-A98E-629E99B064BE}"/>
              </a:ext>
            </a:extLst>
          </p:cNvPr>
          <p:cNvSpPr/>
          <p:nvPr/>
        </p:nvSpPr>
        <p:spPr>
          <a:xfrm>
            <a:off x="6040961" y="787976"/>
            <a:ext cx="74314" cy="143190"/>
          </a:xfrm>
          <a:custGeom>
            <a:avLst/>
            <a:gdLst>
              <a:gd name="connsiteX0" fmla="*/ 0 w 390525"/>
              <a:gd name="connsiteY0" fmla="*/ 0 h 752475"/>
              <a:gd name="connsiteX1" fmla="*/ 397002 w 390525"/>
              <a:gd name="connsiteY1" fmla="*/ 397002 h 752475"/>
              <a:gd name="connsiteX2" fmla="*/ 39148 w 390525"/>
              <a:gd name="connsiteY2" fmla="*/ 75476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752475">
                <a:moveTo>
                  <a:pt x="0" y="0"/>
                </a:moveTo>
                <a:lnTo>
                  <a:pt x="397002" y="397002"/>
                </a:lnTo>
                <a:lnTo>
                  <a:pt x="39148" y="754761"/>
                </a:lnTo>
              </a:path>
            </a:pathLst>
          </a:custGeom>
          <a:noFill/>
          <a:ln w="50800" cap="rnd">
            <a:solidFill>
              <a:srgbClr val="7DD0A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Graphic 38">
            <a:extLst>
              <a:ext uri="{FF2B5EF4-FFF2-40B4-BE49-F238E27FC236}">
                <a16:creationId xmlns:a16="http://schemas.microsoft.com/office/drawing/2014/main" id="{FE733816-39EC-4F61-A881-54A3A4CCC8B3}"/>
              </a:ext>
            </a:extLst>
          </p:cNvPr>
          <p:cNvSpPr/>
          <p:nvPr/>
        </p:nvSpPr>
        <p:spPr>
          <a:xfrm rot="6983374">
            <a:off x="8622654" y="5226176"/>
            <a:ext cx="74314" cy="143190"/>
          </a:xfrm>
          <a:custGeom>
            <a:avLst/>
            <a:gdLst>
              <a:gd name="connsiteX0" fmla="*/ 0 w 390525"/>
              <a:gd name="connsiteY0" fmla="*/ 0 h 752475"/>
              <a:gd name="connsiteX1" fmla="*/ 397002 w 390525"/>
              <a:gd name="connsiteY1" fmla="*/ 397002 h 752475"/>
              <a:gd name="connsiteX2" fmla="*/ 39148 w 390525"/>
              <a:gd name="connsiteY2" fmla="*/ 75476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752475">
                <a:moveTo>
                  <a:pt x="0" y="0"/>
                </a:moveTo>
                <a:lnTo>
                  <a:pt x="397002" y="397002"/>
                </a:lnTo>
                <a:lnTo>
                  <a:pt x="39148" y="754761"/>
                </a:lnTo>
              </a:path>
            </a:pathLst>
          </a:custGeom>
          <a:noFill/>
          <a:ln w="50800" cap="rnd">
            <a:solidFill>
              <a:srgbClr val="7DD0A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38">
            <a:extLst>
              <a:ext uri="{FF2B5EF4-FFF2-40B4-BE49-F238E27FC236}">
                <a16:creationId xmlns:a16="http://schemas.microsoft.com/office/drawing/2014/main" id="{5DF23ADC-313E-416A-A0B1-C427DFE3EF26}"/>
              </a:ext>
            </a:extLst>
          </p:cNvPr>
          <p:cNvSpPr/>
          <p:nvPr/>
        </p:nvSpPr>
        <p:spPr>
          <a:xfrm rot="13639098">
            <a:off x="3508007" y="5242843"/>
            <a:ext cx="74314" cy="143190"/>
          </a:xfrm>
          <a:custGeom>
            <a:avLst/>
            <a:gdLst>
              <a:gd name="connsiteX0" fmla="*/ 0 w 390525"/>
              <a:gd name="connsiteY0" fmla="*/ 0 h 752475"/>
              <a:gd name="connsiteX1" fmla="*/ 397002 w 390525"/>
              <a:gd name="connsiteY1" fmla="*/ 397002 h 752475"/>
              <a:gd name="connsiteX2" fmla="*/ 39148 w 390525"/>
              <a:gd name="connsiteY2" fmla="*/ 75476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752475">
                <a:moveTo>
                  <a:pt x="0" y="0"/>
                </a:moveTo>
                <a:lnTo>
                  <a:pt x="397002" y="397002"/>
                </a:lnTo>
                <a:lnTo>
                  <a:pt x="39148" y="754761"/>
                </a:lnTo>
              </a:path>
            </a:pathLst>
          </a:custGeom>
          <a:noFill/>
          <a:ln w="50800" cap="rnd">
            <a:solidFill>
              <a:srgbClr val="7DD0A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042573-7707-473D-8507-6A3B4F051A56}"/>
              </a:ext>
            </a:extLst>
          </p:cNvPr>
          <p:cNvSpPr txBox="1"/>
          <p:nvPr/>
        </p:nvSpPr>
        <p:spPr>
          <a:xfrm>
            <a:off x="7272709" y="1558632"/>
            <a:ext cx="2405999" cy="27270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Governance and leadership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F09CCB-80BA-4636-96FC-A8523DAA6624}"/>
              </a:ext>
            </a:extLst>
          </p:cNvPr>
          <p:cNvSpPr txBox="1"/>
          <p:nvPr/>
        </p:nvSpPr>
        <p:spPr>
          <a:xfrm>
            <a:off x="8048209" y="2902353"/>
            <a:ext cx="2876466" cy="27270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Risk Assessments, Due Diligence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2C70E1-7CE1-4E77-BB30-0D6765FBBCF1}"/>
              </a:ext>
            </a:extLst>
          </p:cNvPr>
          <p:cNvSpPr txBox="1"/>
          <p:nvPr/>
        </p:nvSpPr>
        <p:spPr>
          <a:xfrm>
            <a:off x="8828515" y="4246105"/>
            <a:ext cx="2876465" cy="272639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Standards, Policies, Procedures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2F554D-AF1D-4802-A0DC-A2DE154D994D}"/>
              </a:ext>
            </a:extLst>
          </p:cNvPr>
          <p:cNvSpPr txBox="1"/>
          <p:nvPr/>
        </p:nvSpPr>
        <p:spPr>
          <a:xfrm>
            <a:off x="2800952" y="1558632"/>
            <a:ext cx="2094221" cy="27270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Continuous Improvement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20BEF8-7EA6-4443-B982-FE8F619B9F42}"/>
              </a:ext>
            </a:extLst>
          </p:cNvPr>
          <p:cNvSpPr txBox="1"/>
          <p:nvPr/>
        </p:nvSpPr>
        <p:spPr>
          <a:xfrm>
            <a:off x="2098307" y="2902353"/>
            <a:ext cx="2018205" cy="27270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Third-party Compliance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2077AC-3C90-483E-B3D5-18A324D758EE}"/>
              </a:ext>
            </a:extLst>
          </p:cNvPr>
          <p:cNvSpPr txBox="1"/>
          <p:nvPr/>
        </p:nvSpPr>
        <p:spPr>
          <a:xfrm>
            <a:off x="1321396" y="4246073"/>
            <a:ext cx="2018205" cy="27270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Testing and Monitoring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7C2846-B260-4171-A0F6-676ECE6BD699}"/>
              </a:ext>
            </a:extLst>
          </p:cNvPr>
          <p:cNvSpPr txBox="1"/>
          <p:nvPr/>
        </p:nvSpPr>
        <p:spPr>
          <a:xfrm>
            <a:off x="3683394" y="5896316"/>
            <a:ext cx="1717633" cy="529184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Case Management and Investigations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8BD310-3ADE-4824-8C5F-EEAAE5DCFE40}"/>
              </a:ext>
            </a:extLst>
          </p:cNvPr>
          <p:cNvSpPr txBox="1"/>
          <p:nvPr/>
        </p:nvSpPr>
        <p:spPr>
          <a:xfrm>
            <a:off x="5388698" y="5896316"/>
            <a:ext cx="1402278" cy="529184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Employee Reporting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4E0B1E-3A63-4805-BE4E-C43D089484E4}"/>
              </a:ext>
            </a:extLst>
          </p:cNvPr>
          <p:cNvSpPr txBox="1"/>
          <p:nvPr/>
        </p:nvSpPr>
        <p:spPr>
          <a:xfrm>
            <a:off x="6944319" y="5896316"/>
            <a:ext cx="1402278" cy="529184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Training and Communication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C39EA-ADA0-4DE6-AE6C-249C7622D5DC}"/>
              </a:ext>
            </a:extLst>
          </p:cNvPr>
          <p:cNvSpPr txBox="1"/>
          <p:nvPr/>
        </p:nvSpPr>
        <p:spPr>
          <a:xfrm>
            <a:off x="5605894" y="430000"/>
            <a:ext cx="944448" cy="277705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>
                <a:solidFill>
                  <a:srgbClr val="7DD0A3"/>
                </a:solidFill>
                <a:latin typeface="Century Gothic" panose="020B0502020202020204" pitchFamily="34" charset="0"/>
              </a:rPr>
              <a:t>DESIGN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39C1A1-1AF1-4C51-B662-56AD89E6DB2A}"/>
              </a:ext>
            </a:extLst>
          </p:cNvPr>
          <p:cNvSpPr txBox="1"/>
          <p:nvPr/>
        </p:nvSpPr>
        <p:spPr>
          <a:xfrm>
            <a:off x="8815075" y="5295271"/>
            <a:ext cx="1483957" cy="277705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b="1" dirty="0">
                <a:solidFill>
                  <a:srgbClr val="7DD0A3"/>
                </a:solidFill>
                <a:latin typeface="Century Gothic" panose="020B0502020202020204" pitchFamily="34" charset="0"/>
              </a:rPr>
              <a:t>IMPLEMENT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433B23-BA06-4122-BA81-F827DCD5B41D}"/>
              </a:ext>
            </a:extLst>
          </p:cNvPr>
          <p:cNvSpPr txBox="1"/>
          <p:nvPr/>
        </p:nvSpPr>
        <p:spPr>
          <a:xfrm>
            <a:off x="2269827" y="5295271"/>
            <a:ext cx="1062349" cy="277705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b="1" dirty="0">
                <a:solidFill>
                  <a:srgbClr val="7DD0A3"/>
                </a:solidFill>
                <a:latin typeface="Century Gothic" panose="020B0502020202020204" pitchFamily="34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9448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40" grpId="0" animBg="1"/>
      <p:bldP spid="42" grpId="0" animBg="1"/>
      <p:bldP spid="43" grpId="0" animBg="1"/>
      <p:bldP spid="41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1BD723-2160-1E48-9D2C-5185540484CC}"/>
              </a:ext>
            </a:extLst>
          </p:cNvPr>
          <p:cNvGrpSpPr/>
          <p:nvPr/>
        </p:nvGrpSpPr>
        <p:grpSpPr>
          <a:xfrm>
            <a:off x="897267" y="1249279"/>
            <a:ext cx="5586442" cy="5056080"/>
            <a:chOff x="897267" y="1249279"/>
            <a:chExt cx="5586442" cy="505608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A0245A-7FE2-4824-B0BC-9093B5039654}"/>
                </a:ext>
              </a:extLst>
            </p:cNvPr>
            <p:cNvSpPr/>
            <p:nvPr/>
          </p:nvSpPr>
          <p:spPr>
            <a:xfrm>
              <a:off x="897267" y="1249279"/>
              <a:ext cx="5586442" cy="5056080"/>
            </a:xfrm>
            <a:custGeom>
              <a:avLst/>
              <a:gdLst>
                <a:gd name="connsiteX0" fmla="*/ 7029994 w 7166428"/>
                <a:gd name="connsiteY0" fmla="*/ 2722880 h 6486071"/>
                <a:gd name="connsiteX1" fmla="*/ 6221095 w 7166428"/>
                <a:gd name="connsiteY1" fmla="*/ 1321707 h 6486071"/>
                <a:gd name="connsiteX2" fmla="*/ 5759268 w 7166428"/>
                <a:gd name="connsiteY2" fmla="*/ 521607 h 6486071"/>
                <a:gd name="connsiteX3" fmla="*/ 4855754 w 7166428"/>
                <a:gd name="connsiteY3" fmla="*/ 0 h 6486071"/>
                <a:gd name="connsiteX4" fmla="*/ 4629695 w 7166428"/>
                <a:gd name="connsiteY4" fmla="*/ 0 h 6486071"/>
                <a:gd name="connsiteX5" fmla="*/ 2524669 w 7166428"/>
                <a:gd name="connsiteY5" fmla="*/ 0 h 6486071"/>
                <a:gd name="connsiteX6" fmla="*/ 2314031 w 7166428"/>
                <a:gd name="connsiteY6" fmla="*/ 0 h 6486071"/>
                <a:gd name="connsiteX7" fmla="*/ 1410516 w 7166428"/>
                <a:gd name="connsiteY7" fmla="*/ 521607 h 6486071"/>
                <a:gd name="connsiteX8" fmla="*/ 945152 w 7166428"/>
                <a:gd name="connsiteY8" fmla="*/ 1327785 h 6486071"/>
                <a:gd name="connsiteX9" fmla="*/ 139700 w 7166428"/>
                <a:gd name="connsiteY9" fmla="*/ 2722880 h 6486071"/>
                <a:gd name="connsiteX10" fmla="*/ 0 w 7166428"/>
                <a:gd name="connsiteY10" fmla="*/ 3244487 h 6486071"/>
                <a:gd name="connsiteX11" fmla="*/ 139700 w 7166428"/>
                <a:gd name="connsiteY11" fmla="*/ 3766185 h 6486071"/>
                <a:gd name="connsiteX12" fmla="*/ 1207135 w 7166428"/>
                <a:gd name="connsiteY12" fmla="*/ 5614761 h 6486071"/>
                <a:gd name="connsiteX13" fmla="*/ 1410607 w 7166428"/>
                <a:gd name="connsiteY13" fmla="*/ 5967277 h 6486071"/>
                <a:gd name="connsiteX14" fmla="*/ 2314122 w 7166428"/>
                <a:gd name="connsiteY14" fmla="*/ 6488884 h 6486071"/>
                <a:gd name="connsiteX15" fmla="*/ 3584938 w 7166428"/>
                <a:gd name="connsiteY15" fmla="*/ 6488884 h 6486071"/>
                <a:gd name="connsiteX16" fmla="*/ 4855845 w 7166428"/>
                <a:gd name="connsiteY16" fmla="*/ 6488884 h 6486071"/>
                <a:gd name="connsiteX17" fmla="*/ 5759359 w 7166428"/>
                <a:gd name="connsiteY17" fmla="*/ 5967277 h 6486071"/>
                <a:gd name="connsiteX18" fmla="*/ 5960110 w 7166428"/>
                <a:gd name="connsiteY18" fmla="*/ 5619478 h 6486071"/>
                <a:gd name="connsiteX19" fmla="*/ 7030085 w 7166428"/>
                <a:gd name="connsiteY19" fmla="*/ 3766095 h 6486071"/>
                <a:gd name="connsiteX20" fmla="*/ 7169785 w 7166428"/>
                <a:gd name="connsiteY20" fmla="*/ 3244397 h 6486071"/>
                <a:gd name="connsiteX21" fmla="*/ 7029994 w 7166428"/>
                <a:gd name="connsiteY21" fmla="*/ 2722880 h 6486071"/>
                <a:gd name="connsiteX22" fmla="*/ 3577408 w 7166428"/>
                <a:gd name="connsiteY22" fmla="*/ 3244397 h 6486071"/>
                <a:gd name="connsiteX23" fmla="*/ 3580584 w 7166428"/>
                <a:gd name="connsiteY23" fmla="*/ 3241222 h 6486071"/>
                <a:gd name="connsiteX24" fmla="*/ 3581219 w 7166428"/>
                <a:gd name="connsiteY24" fmla="*/ 3240586 h 6486071"/>
                <a:gd name="connsiteX25" fmla="*/ 3584938 w 7166428"/>
                <a:gd name="connsiteY25" fmla="*/ 3244397 h 6486071"/>
                <a:gd name="connsiteX26" fmla="*/ 3577408 w 7166428"/>
                <a:gd name="connsiteY26" fmla="*/ 3244397 h 648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428" h="6486071">
                  <a:moveTo>
                    <a:pt x="7029994" y="2722880"/>
                  </a:moveTo>
                  <a:lnTo>
                    <a:pt x="6221095" y="1321707"/>
                  </a:lnTo>
                  <a:lnTo>
                    <a:pt x="5759268" y="521607"/>
                  </a:lnTo>
                  <a:cubicBezTo>
                    <a:pt x="5572941" y="198846"/>
                    <a:pt x="5228500" y="0"/>
                    <a:pt x="4855754" y="0"/>
                  </a:cubicBezTo>
                  <a:lnTo>
                    <a:pt x="4629695" y="0"/>
                  </a:lnTo>
                  <a:lnTo>
                    <a:pt x="2524669" y="0"/>
                  </a:lnTo>
                  <a:lnTo>
                    <a:pt x="2314031" y="0"/>
                  </a:lnTo>
                  <a:cubicBezTo>
                    <a:pt x="1941286" y="0"/>
                    <a:pt x="1596934" y="198846"/>
                    <a:pt x="1410516" y="521607"/>
                  </a:cubicBezTo>
                  <a:lnTo>
                    <a:pt x="945152" y="1327785"/>
                  </a:lnTo>
                  <a:lnTo>
                    <a:pt x="139700" y="2722880"/>
                  </a:lnTo>
                  <a:cubicBezTo>
                    <a:pt x="46536" y="2884170"/>
                    <a:pt x="0" y="3064329"/>
                    <a:pt x="0" y="3244487"/>
                  </a:cubicBezTo>
                  <a:cubicBezTo>
                    <a:pt x="0" y="3424646"/>
                    <a:pt x="46627" y="3604714"/>
                    <a:pt x="139700" y="3766185"/>
                  </a:cubicBezTo>
                  <a:lnTo>
                    <a:pt x="1207135" y="5614761"/>
                  </a:lnTo>
                  <a:lnTo>
                    <a:pt x="1410607" y="5967277"/>
                  </a:lnTo>
                  <a:cubicBezTo>
                    <a:pt x="1596934" y="6290038"/>
                    <a:pt x="1941377" y="6488884"/>
                    <a:pt x="2314122" y="6488884"/>
                  </a:cubicBezTo>
                  <a:lnTo>
                    <a:pt x="3584938" y="6488884"/>
                  </a:lnTo>
                  <a:lnTo>
                    <a:pt x="4855845" y="6488884"/>
                  </a:lnTo>
                  <a:cubicBezTo>
                    <a:pt x="5228590" y="6488884"/>
                    <a:pt x="5572941" y="6290038"/>
                    <a:pt x="5759359" y="5967277"/>
                  </a:cubicBezTo>
                  <a:lnTo>
                    <a:pt x="5960110" y="5619478"/>
                  </a:lnTo>
                  <a:lnTo>
                    <a:pt x="7030085" y="3766095"/>
                  </a:lnTo>
                  <a:cubicBezTo>
                    <a:pt x="7123339" y="3604714"/>
                    <a:pt x="7169785" y="3424464"/>
                    <a:pt x="7169785" y="3244397"/>
                  </a:cubicBezTo>
                  <a:cubicBezTo>
                    <a:pt x="7169785" y="3064329"/>
                    <a:pt x="7123249" y="2884170"/>
                    <a:pt x="7029994" y="2722880"/>
                  </a:cubicBezTo>
                  <a:close/>
                  <a:moveTo>
                    <a:pt x="3577408" y="3244397"/>
                  </a:moveTo>
                  <a:lnTo>
                    <a:pt x="3580584" y="3241222"/>
                  </a:lnTo>
                  <a:lnTo>
                    <a:pt x="3581219" y="3240586"/>
                  </a:lnTo>
                  <a:lnTo>
                    <a:pt x="3584938" y="3244397"/>
                  </a:lnTo>
                  <a:lnTo>
                    <a:pt x="3577408" y="3244397"/>
                  </a:lnTo>
                  <a:close/>
                </a:path>
              </a:pathLst>
            </a:custGeom>
            <a:solidFill>
              <a:srgbClr val="68A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BF3902-1A18-6D4D-8619-9EACC2B639E7}"/>
                </a:ext>
              </a:extLst>
            </p:cNvPr>
            <p:cNvSpPr txBox="1"/>
            <p:nvPr/>
          </p:nvSpPr>
          <p:spPr>
            <a:xfrm>
              <a:off x="2337060" y="5778593"/>
              <a:ext cx="2663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CORPORATE GOVERNANCE INFRASTRUCTURE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536920-8606-48F3-86CF-87BF525E3E0C}"/>
              </a:ext>
            </a:extLst>
          </p:cNvPr>
          <p:cNvSpPr txBox="1"/>
          <p:nvPr/>
        </p:nvSpPr>
        <p:spPr>
          <a:xfrm>
            <a:off x="6730694" y="795789"/>
            <a:ext cx="4911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defRPr sz="2500"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dirty="0"/>
              <a:t>DELOITTE GOVERNANCE FRAMEWORK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FCD16A-1428-2249-A6C9-D84480984CDD}"/>
              </a:ext>
            </a:extLst>
          </p:cNvPr>
          <p:cNvGrpSpPr/>
          <p:nvPr/>
        </p:nvGrpSpPr>
        <p:grpSpPr>
          <a:xfrm>
            <a:off x="1462774" y="1672572"/>
            <a:ext cx="4450989" cy="4026507"/>
            <a:chOff x="1462774" y="1672572"/>
            <a:chExt cx="4450989" cy="40265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7BD235-21BD-4939-B731-5EC0044704C7}"/>
                </a:ext>
              </a:extLst>
            </p:cNvPr>
            <p:cNvGrpSpPr/>
            <p:nvPr/>
          </p:nvGrpSpPr>
          <p:grpSpPr>
            <a:xfrm>
              <a:off x="1462774" y="1672572"/>
              <a:ext cx="4450989" cy="2011740"/>
              <a:chOff x="2060374" y="2489922"/>
              <a:chExt cx="3461992" cy="1564738"/>
            </a:xfrm>
            <a:solidFill>
              <a:srgbClr val="7DD0A3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EA7500-7C11-4F4D-876D-81EF07170CA1}"/>
                  </a:ext>
                </a:extLst>
              </p:cNvPr>
              <p:cNvSpPr/>
              <p:nvPr/>
            </p:nvSpPr>
            <p:spPr>
              <a:xfrm>
                <a:off x="2060374" y="3131029"/>
                <a:ext cx="1727488" cy="921327"/>
              </a:xfrm>
              <a:custGeom>
                <a:avLst/>
                <a:gdLst>
                  <a:gd name="connsiteX0" fmla="*/ 2996111 w 2993571"/>
                  <a:gd name="connsiteY0" fmla="*/ 1601198 h 1596571"/>
                  <a:gd name="connsiteX1" fmla="*/ 2993481 w 2993571"/>
                  <a:gd name="connsiteY1" fmla="*/ 1603829 h 1596571"/>
                  <a:gd name="connsiteX2" fmla="*/ 0 w 2993571"/>
                  <a:gd name="connsiteY2" fmla="*/ 1603829 h 1596571"/>
                  <a:gd name="connsiteX3" fmla="*/ 116931 w 2993571"/>
                  <a:gd name="connsiteY3" fmla="*/ 1167402 h 1596571"/>
                  <a:gd name="connsiteX4" fmla="*/ 790938 w 2993571"/>
                  <a:gd name="connsiteY4" fmla="*/ 0 h 1596571"/>
                  <a:gd name="connsiteX5" fmla="*/ 2996111 w 2993571"/>
                  <a:gd name="connsiteY5" fmla="*/ 1601198 h 159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3571" h="1596571">
                    <a:moveTo>
                      <a:pt x="2996111" y="1601198"/>
                    </a:moveTo>
                    <a:lnTo>
                      <a:pt x="2993481" y="1603829"/>
                    </a:lnTo>
                    <a:lnTo>
                      <a:pt x="0" y="1603829"/>
                    </a:lnTo>
                    <a:cubicBezTo>
                      <a:pt x="0" y="1453152"/>
                      <a:pt x="39007" y="1302385"/>
                      <a:pt x="116931" y="1167402"/>
                    </a:cubicBezTo>
                    <a:lnTo>
                      <a:pt x="790938" y="0"/>
                    </a:lnTo>
                    <a:lnTo>
                      <a:pt x="2996111" y="1601198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26130CE-1E46-4F90-BB8A-6893EE5D54F9}"/>
                  </a:ext>
                </a:extLst>
              </p:cNvPr>
              <p:cNvSpPr/>
              <p:nvPr/>
            </p:nvSpPr>
            <p:spPr>
              <a:xfrm>
                <a:off x="2516797" y="2489922"/>
                <a:ext cx="1272060" cy="1559975"/>
              </a:xfrm>
              <a:custGeom>
                <a:avLst/>
                <a:gdLst>
                  <a:gd name="connsiteX0" fmla="*/ 2208802 w 2204357"/>
                  <a:gd name="connsiteY0" fmla="*/ 2708547 h 2703285"/>
                  <a:gd name="connsiteX1" fmla="*/ 2205718 w 2204357"/>
                  <a:gd name="connsiteY1" fmla="*/ 2711632 h 2703285"/>
                  <a:gd name="connsiteX2" fmla="*/ 2205174 w 2204357"/>
                  <a:gd name="connsiteY2" fmla="*/ 2712176 h 2703285"/>
                  <a:gd name="connsiteX3" fmla="*/ 0 w 2204357"/>
                  <a:gd name="connsiteY3" fmla="*/ 1110978 h 2703285"/>
                  <a:gd name="connsiteX4" fmla="*/ 389436 w 2204357"/>
                  <a:gd name="connsiteY4" fmla="*/ 436426 h 2703285"/>
                  <a:gd name="connsiteX5" fmla="*/ 1145449 w 2204357"/>
                  <a:gd name="connsiteY5" fmla="*/ 0 h 2703285"/>
                  <a:gd name="connsiteX6" fmla="*/ 1321707 w 2204357"/>
                  <a:gd name="connsiteY6" fmla="*/ 0 h 2703285"/>
                  <a:gd name="connsiteX7" fmla="*/ 2208802 w 2204357"/>
                  <a:gd name="connsiteY7" fmla="*/ 2708547 h 270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4357" h="2703285">
                    <a:moveTo>
                      <a:pt x="2208802" y="2708547"/>
                    </a:moveTo>
                    <a:lnTo>
                      <a:pt x="2205718" y="2711632"/>
                    </a:lnTo>
                    <a:lnTo>
                      <a:pt x="2205174" y="2712176"/>
                    </a:lnTo>
                    <a:lnTo>
                      <a:pt x="0" y="1110978"/>
                    </a:lnTo>
                    <a:lnTo>
                      <a:pt x="389436" y="436426"/>
                    </a:lnTo>
                    <a:cubicBezTo>
                      <a:pt x="545374" y="166370"/>
                      <a:pt x="833573" y="0"/>
                      <a:pt x="1145449" y="0"/>
                    </a:cubicBezTo>
                    <a:lnTo>
                      <a:pt x="1321707" y="0"/>
                    </a:lnTo>
                    <a:lnTo>
                      <a:pt x="2208802" y="2708547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A2E8F3-054A-4F1C-8A42-6B7A962F0319}"/>
                  </a:ext>
                </a:extLst>
              </p:cNvPr>
              <p:cNvSpPr/>
              <p:nvPr/>
            </p:nvSpPr>
            <p:spPr>
              <a:xfrm>
                <a:off x="3279509" y="2489922"/>
                <a:ext cx="1015554" cy="1559975"/>
              </a:xfrm>
              <a:custGeom>
                <a:avLst/>
                <a:gdLst>
                  <a:gd name="connsiteX0" fmla="*/ 1761399 w 1759857"/>
                  <a:gd name="connsiteY0" fmla="*/ 0 h 2703285"/>
                  <a:gd name="connsiteX1" fmla="*/ 887095 w 1759857"/>
                  <a:gd name="connsiteY1" fmla="*/ 2708547 h 2703285"/>
                  <a:gd name="connsiteX2" fmla="*/ 0 w 1759857"/>
                  <a:gd name="connsiteY2" fmla="*/ 0 h 270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57" h="2703285">
                    <a:moveTo>
                      <a:pt x="1761399" y="0"/>
                    </a:moveTo>
                    <a:lnTo>
                      <a:pt x="887095" y="27085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7FA86C8-208A-4332-B22B-97C0A7DA56ED}"/>
                  </a:ext>
                </a:extLst>
              </p:cNvPr>
              <p:cNvSpPr/>
              <p:nvPr/>
            </p:nvSpPr>
            <p:spPr>
              <a:xfrm>
                <a:off x="3791422" y="2489922"/>
                <a:ext cx="1272060" cy="1559975"/>
              </a:xfrm>
              <a:custGeom>
                <a:avLst/>
                <a:gdLst>
                  <a:gd name="connsiteX0" fmla="*/ 2205899 w 2204357"/>
                  <a:gd name="connsiteY0" fmla="*/ 1105898 h 2703285"/>
                  <a:gd name="connsiteX1" fmla="*/ 0 w 2204357"/>
                  <a:gd name="connsiteY1" fmla="*/ 2708547 h 2703285"/>
                  <a:gd name="connsiteX2" fmla="*/ 874304 w 2204357"/>
                  <a:gd name="connsiteY2" fmla="*/ 0 h 2703285"/>
                  <a:gd name="connsiteX3" fmla="*/ 1063444 w 2204357"/>
                  <a:gd name="connsiteY3" fmla="*/ 0 h 2703285"/>
                  <a:gd name="connsiteX4" fmla="*/ 1819456 w 2204357"/>
                  <a:gd name="connsiteY4" fmla="*/ 436426 h 2703285"/>
                  <a:gd name="connsiteX5" fmla="*/ 2205899 w 2204357"/>
                  <a:gd name="connsiteY5" fmla="*/ 1105898 h 270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4357" h="2703285">
                    <a:moveTo>
                      <a:pt x="2205899" y="1105898"/>
                    </a:moveTo>
                    <a:lnTo>
                      <a:pt x="0" y="2708547"/>
                    </a:lnTo>
                    <a:lnTo>
                      <a:pt x="874304" y="0"/>
                    </a:lnTo>
                    <a:lnTo>
                      <a:pt x="1063444" y="0"/>
                    </a:lnTo>
                    <a:cubicBezTo>
                      <a:pt x="1375319" y="0"/>
                      <a:pt x="1663518" y="166370"/>
                      <a:pt x="1819456" y="436426"/>
                    </a:cubicBezTo>
                    <a:lnTo>
                      <a:pt x="2205899" y="1105898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FD6584-22D4-4174-ACD0-B48AE888DCEF}"/>
                  </a:ext>
                </a:extLst>
              </p:cNvPr>
              <p:cNvSpPr/>
              <p:nvPr/>
            </p:nvSpPr>
            <p:spPr>
              <a:xfrm>
                <a:off x="3789642" y="3128098"/>
                <a:ext cx="1732724" cy="926562"/>
              </a:xfrm>
              <a:custGeom>
                <a:avLst/>
                <a:gdLst>
                  <a:gd name="connsiteX0" fmla="*/ 3002824 w 3002642"/>
                  <a:gd name="connsiteY0" fmla="*/ 1608909 h 1605642"/>
                  <a:gd name="connsiteX1" fmla="*/ 3084 w 3002642"/>
                  <a:gd name="connsiteY1" fmla="*/ 1608909 h 1605642"/>
                  <a:gd name="connsiteX2" fmla="*/ 0 w 3002642"/>
                  <a:gd name="connsiteY2" fmla="*/ 1605734 h 1605642"/>
                  <a:gd name="connsiteX3" fmla="*/ 3084 w 3002642"/>
                  <a:gd name="connsiteY3" fmla="*/ 1602649 h 1605642"/>
                  <a:gd name="connsiteX4" fmla="*/ 2208984 w 3002642"/>
                  <a:gd name="connsiteY4" fmla="*/ 0 h 1605642"/>
                  <a:gd name="connsiteX5" fmla="*/ 2885894 w 3002642"/>
                  <a:gd name="connsiteY5" fmla="*/ 1172482 h 1605642"/>
                  <a:gd name="connsiteX6" fmla="*/ 3002824 w 3002642"/>
                  <a:gd name="connsiteY6" fmla="*/ 1608909 h 160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2642" h="1605642">
                    <a:moveTo>
                      <a:pt x="3002824" y="1608909"/>
                    </a:moveTo>
                    <a:lnTo>
                      <a:pt x="3084" y="1608909"/>
                    </a:lnTo>
                    <a:lnTo>
                      <a:pt x="0" y="1605734"/>
                    </a:lnTo>
                    <a:lnTo>
                      <a:pt x="3084" y="1602649"/>
                    </a:lnTo>
                    <a:lnTo>
                      <a:pt x="2208984" y="0"/>
                    </a:lnTo>
                    <a:lnTo>
                      <a:pt x="2885894" y="1172482"/>
                    </a:lnTo>
                    <a:cubicBezTo>
                      <a:pt x="2963908" y="1307465"/>
                      <a:pt x="3002824" y="1458232"/>
                      <a:pt x="3002824" y="1608909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CFAE63-5574-49FE-8C5B-431BE1B84B58}"/>
                </a:ext>
              </a:extLst>
            </p:cNvPr>
            <p:cNvGrpSpPr/>
            <p:nvPr/>
          </p:nvGrpSpPr>
          <p:grpSpPr>
            <a:xfrm>
              <a:off x="1462774" y="3686734"/>
              <a:ext cx="4446612" cy="2012345"/>
              <a:chOff x="2060374" y="4056544"/>
              <a:chExt cx="3458588" cy="1565209"/>
            </a:xfrm>
            <a:solidFill>
              <a:srgbClr val="68A6C3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4EEFBE-3957-4528-B650-C203C1D133ED}"/>
                  </a:ext>
                </a:extLst>
              </p:cNvPr>
              <p:cNvSpPr/>
              <p:nvPr/>
            </p:nvSpPr>
            <p:spPr>
              <a:xfrm>
                <a:off x="3791474" y="4056544"/>
                <a:ext cx="1727488" cy="1146424"/>
              </a:xfrm>
              <a:custGeom>
                <a:avLst/>
                <a:gdLst>
                  <a:gd name="connsiteX0" fmla="*/ 2999649 w 2993571"/>
                  <a:gd name="connsiteY0" fmla="*/ 0 h 1986642"/>
                  <a:gd name="connsiteX1" fmla="*/ 2882719 w 2993571"/>
                  <a:gd name="connsiteY1" fmla="*/ 436517 h 1986642"/>
                  <a:gd name="connsiteX2" fmla="*/ 1987368 w 2993571"/>
                  <a:gd name="connsiteY2" fmla="*/ 1987369 h 1986642"/>
                  <a:gd name="connsiteX3" fmla="*/ 0 w 2993571"/>
                  <a:gd name="connsiteY3" fmla="*/ 0 h 1986642"/>
                  <a:gd name="connsiteX4" fmla="*/ 2999649 w 2993571"/>
                  <a:gd name="connsiteY4" fmla="*/ 0 h 198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571" h="1986642">
                    <a:moveTo>
                      <a:pt x="2999649" y="0"/>
                    </a:moveTo>
                    <a:cubicBezTo>
                      <a:pt x="2999649" y="150676"/>
                      <a:pt x="2960733" y="301444"/>
                      <a:pt x="2882719" y="436517"/>
                    </a:cubicBezTo>
                    <a:lnTo>
                      <a:pt x="1987368" y="1987369"/>
                    </a:lnTo>
                    <a:lnTo>
                      <a:pt x="0" y="0"/>
                    </a:lnTo>
                    <a:lnTo>
                      <a:pt x="2999649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B436EC-C188-40D9-938F-B9C94FCBAA27}"/>
                  </a:ext>
                </a:extLst>
              </p:cNvPr>
              <p:cNvSpPr/>
              <p:nvPr/>
            </p:nvSpPr>
            <p:spPr>
              <a:xfrm>
                <a:off x="3791422" y="4056544"/>
                <a:ext cx="1146424" cy="1565209"/>
              </a:xfrm>
              <a:custGeom>
                <a:avLst/>
                <a:gdLst>
                  <a:gd name="connsiteX0" fmla="*/ 1987459 w 1986642"/>
                  <a:gd name="connsiteY0" fmla="*/ 1987369 h 2712357"/>
                  <a:gd name="connsiteX1" fmla="*/ 1819456 w 1986642"/>
                  <a:gd name="connsiteY1" fmla="*/ 2278380 h 2712357"/>
                  <a:gd name="connsiteX2" fmla="*/ 1063444 w 1986642"/>
                  <a:gd name="connsiteY2" fmla="*/ 2714806 h 2712357"/>
                  <a:gd name="connsiteX3" fmla="*/ 0 w 1986642"/>
                  <a:gd name="connsiteY3" fmla="*/ 2714806 h 2712357"/>
                  <a:gd name="connsiteX4" fmla="*/ 0 w 1986642"/>
                  <a:gd name="connsiteY4" fmla="*/ 0 h 2712357"/>
                  <a:gd name="connsiteX5" fmla="*/ 91 w 1986642"/>
                  <a:gd name="connsiteY5" fmla="*/ 0 h 2712357"/>
                  <a:gd name="connsiteX6" fmla="*/ 1987459 w 1986642"/>
                  <a:gd name="connsiteY6" fmla="*/ 1987369 h 271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6642" h="2712357">
                    <a:moveTo>
                      <a:pt x="1987459" y="1987369"/>
                    </a:moveTo>
                    <a:lnTo>
                      <a:pt x="1819456" y="2278380"/>
                    </a:lnTo>
                    <a:cubicBezTo>
                      <a:pt x="1663518" y="2548437"/>
                      <a:pt x="1375319" y="2714806"/>
                      <a:pt x="1063444" y="2714806"/>
                    </a:cubicBezTo>
                    <a:lnTo>
                      <a:pt x="0" y="2714806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1987459" y="1987369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D9AF982-4BD9-4274-8961-D75F38F13D61}"/>
                  </a:ext>
                </a:extLst>
              </p:cNvPr>
              <p:cNvSpPr/>
              <p:nvPr/>
            </p:nvSpPr>
            <p:spPr>
              <a:xfrm>
                <a:off x="2643270" y="4056544"/>
                <a:ext cx="1146424" cy="1565209"/>
              </a:xfrm>
              <a:custGeom>
                <a:avLst/>
                <a:gdLst>
                  <a:gd name="connsiteX0" fmla="*/ 1989636 w 1986642"/>
                  <a:gd name="connsiteY0" fmla="*/ 0 h 2712357"/>
                  <a:gd name="connsiteX1" fmla="*/ 1989636 w 1986642"/>
                  <a:gd name="connsiteY1" fmla="*/ 2714806 h 2712357"/>
                  <a:gd name="connsiteX2" fmla="*/ 926283 w 1986642"/>
                  <a:gd name="connsiteY2" fmla="*/ 2714806 h 2712357"/>
                  <a:gd name="connsiteX3" fmla="*/ 170271 w 1986642"/>
                  <a:gd name="connsiteY3" fmla="*/ 2278380 h 2712357"/>
                  <a:gd name="connsiteX4" fmla="*/ 0 w 1986642"/>
                  <a:gd name="connsiteY4" fmla="*/ 1983377 h 2712357"/>
                  <a:gd name="connsiteX5" fmla="*/ 1983377 w 1986642"/>
                  <a:gd name="connsiteY5" fmla="*/ 0 h 2712357"/>
                  <a:gd name="connsiteX6" fmla="*/ 1989636 w 1986642"/>
                  <a:gd name="connsiteY6" fmla="*/ 0 h 271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6642" h="2712357">
                    <a:moveTo>
                      <a:pt x="1989636" y="0"/>
                    </a:moveTo>
                    <a:lnTo>
                      <a:pt x="1989636" y="2714806"/>
                    </a:lnTo>
                    <a:lnTo>
                      <a:pt x="926283" y="2714806"/>
                    </a:lnTo>
                    <a:cubicBezTo>
                      <a:pt x="614408" y="2714806"/>
                      <a:pt x="326208" y="2548437"/>
                      <a:pt x="170271" y="2278380"/>
                    </a:cubicBezTo>
                    <a:lnTo>
                      <a:pt x="0" y="1983377"/>
                    </a:lnTo>
                    <a:lnTo>
                      <a:pt x="1983377" y="0"/>
                    </a:lnTo>
                    <a:lnTo>
                      <a:pt x="1989636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1742689-F9BF-4398-85A0-BFA6B92F5C68}"/>
                  </a:ext>
                </a:extLst>
              </p:cNvPr>
              <p:cNvSpPr/>
              <p:nvPr/>
            </p:nvSpPr>
            <p:spPr>
              <a:xfrm>
                <a:off x="2060374" y="4056544"/>
                <a:ext cx="1722254" cy="1141189"/>
              </a:xfrm>
              <a:custGeom>
                <a:avLst/>
                <a:gdLst>
                  <a:gd name="connsiteX0" fmla="*/ 2993481 w 2984499"/>
                  <a:gd name="connsiteY0" fmla="*/ 0 h 1977571"/>
                  <a:gd name="connsiteX1" fmla="*/ 1010104 w 2984499"/>
                  <a:gd name="connsiteY1" fmla="*/ 1983377 h 1977571"/>
                  <a:gd name="connsiteX2" fmla="*/ 116931 w 2984499"/>
                  <a:gd name="connsiteY2" fmla="*/ 436517 h 1977571"/>
                  <a:gd name="connsiteX3" fmla="*/ 0 w 2984499"/>
                  <a:gd name="connsiteY3" fmla="*/ 0 h 1977571"/>
                  <a:gd name="connsiteX4" fmla="*/ 2993481 w 2984499"/>
                  <a:gd name="connsiteY4" fmla="*/ 0 h 197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499" h="1977571">
                    <a:moveTo>
                      <a:pt x="2993481" y="0"/>
                    </a:moveTo>
                    <a:lnTo>
                      <a:pt x="1010104" y="1983377"/>
                    </a:lnTo>
                    <a:lnTo>
                      <a:pt x="116931" y="436517"/>
                    </a:lnTo>
                    <a:cubicBezTo>
                      <a:pt x="39007" y="301444"/>
                      <a:pt x="0" y="150767"/>
                      <a:pt x="0" y="0"/>
                    </a:cubicBezTo>
                    <a:lnTo>
                      <a:pt x="2993481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53D9248-8E94-4E03-80DC-842C82FAFF07}"/>
              </a:ext>
            </a:extLst>
          </p:cNvPr>
          <p:cNvSpPr/>
          <p:nvPr/>
        </p:nvSpPr>
        <p:spPr>
          <a:xfrm>
            <a:off x="3685643" y="3684784"/>
            <a:ext cx="6730" cy="6730"/>
          </a:xfrm>
          <a:custGeom>
            <a:avLst/>
            <a:gdLst>
              <a:gd name="connsiteX0" fmla="*/ 3629 w 0"/>
              <a:gd name="connsiteY0" fmla="*/ 2631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3629" y="2631"/>
                </a:moveTo>
                <a:lnTo>
                  <a:pt x="0" y="0"/>
                </a:lnTo>
              </a:path>
            </a:pathLst>
          </a:custGeom>
          <a:ln w="90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FB181B-D612-463D-A88E-D12E0C291671}"/>
              </a:ext>
            </a:extLst>
          </p:cNvPr>
          <p:cNvSpPr/>
          <p:nvPr/>
        </p:nvSpPr>
        <p:spPr>
          <a:xfrm>
            <a:off x="3683759" y="3682092"/>
            <a:ext cx="6730" cy="6730"/>
          </a:xfrm>
          <a:custGeom>
            <a:avLst/>
            <a:gdLst>
              <a:gd name="connsiteX0" fmla="*/ 3084 w 0"/>
              <a:gd name="connsiteY0" fmla="*/ 3084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3084" y="3084"/>
                </a:moveTo>
                <a:lnTo>
                  <a:pt x="0" y="0"/>
                </a:lnTo>
              </a:path>
            </a:pathLst>
          </a:custGeom>
          <a:ln w="90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44226D-9685-4EF5-BC4D-048DFC3A23E6}"/>
              </a:ext>
            </a:extLst>
          </p:cNvPr>
          <p:cNvSpPr/>
          <p:nvPr/>
        </p:nvSpPr>
        <p:spPr>
          <a:xfrm>
            <a:off x="2852587" y="2851190"/>
            <a:ext cx="1669076" cy="1669074"/>
          </a:xfrm>
          <a:prstGeom prst="ellipse">
            <a:avLst/>
          </a:prstGeom>
          <a:solidFill>
            <a:srgbClr val="7DD0A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321616-7814-4F99-A859-62038B8ABA4D}"/>
              </a:ext>
            </a:extLst>
          </p:cNvPr>
          <p:cNvSpPr txBox="1"/>
          <p:nvPr/>
        </p:nvSpPr>
        <p:spPr>
          <a:xfrm>
            <a:off x="3059190" y="3277410"/>
            <a:ext cx="1237899" cy="107087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Culture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A9F454-34DB-471A-9AFE-0928FD7E6D67}"/>
              </a:ext>
            </a:extLst>
          </p:cNvPr>
          <p:cNvSpPr txBox="1"/>
          <p:nvPr/>
        </p:nvSpPr>
        <p:spPr>
          <a:xfrm>
            <a:off x="3127956" y="1826575"/>
            <a:ext cx="1128835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Governance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C529DF-EF19-4789-9755-6D64C3BBDA8E}"/>
              </a:ext>
            </a:extLst>
          </p:cNvPr>
          <p:cNvSpPr txBox="1"/>
          <p:nvPr/>
        </p:nvSpPr>
        <p:spPr>
          <a:xfrm>
            <a:off x="4318897" y="2270872"/>
            <a:ext cx="623889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57F0B6-FE8B-4EAA-AF5D-5C88F0CF7580}"/>
              </a:ext>
            </a:extLst>
          </p:cNvPr>
          <p:cNvSpPr txBox="1"/>
          <p:nvPr/>
        </p:nvSpPr>
        <p:spPr>
          <a:xfrm>
            <a:off x="2337060" y="2270872"/>
            <a:ext cx="797013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Strategy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93F78D-D08E-43D3-8379-14527BCEB7AB}"/>
              </a:ext>
            </a:extLst>
          </p:cNvPr>
          <p:cNvSpPr txBox="1"/>
          <p:nvPr/>
        </p:nvSpPr>
        <p:spPr>
          <a:xfrm>
            <a:off x="1690980" y="3138910"/>
            <a:ext cx="1143262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Performance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7A6A47-7363-420C-BD5C-E468F41D76E3}"/>
              </a:ext>
            </a:extLst>
          </p:cNvPr>
          <p:cNvSpPr txBox="1"/>
          <p:nvPr/>
        </p:nvSpPr>
        <p:spPr>
          <a:xfrm>
            <a:off x="4726153" y="3138910"/>
            <a:ext cx="788999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13A5AA-E960-4B6C-B22B-8CA4FB6A8DF9}"/>
              </a:ext>
            </a:extLst>
          </p:cNvPr>
          <p:cNvSpPr txBox="1"/>
          <p:nvPr/>
        </p:nvSpPr>
        <p:spPr>
          <a:xfrm>
            <a:off x="1932901" y="4055655"/>
            <a:ext cx="825868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E85F21-3A8B-4851-8126-E777CC8361F0}"/>
              </a:ext>
            </a:extLst>
          </p:cNvPr>
          <p:cNvSpPr txBox="1"/>
          <p:nvPr/>
        </p:nvSpPr>
        <p:spPr>
          <a:xfrm>
            <a:off x="4520327" y="4053437"/>
            <a:ext cx="1111201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Compliance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3A6954-A304-450E-BF7E-34CDF0A8FB1E}"/>
              </a:ext>
            </a:extLst>
          </p:cNvPr>
          <p:cNvSpPr txBox="1"/>
          <p:nvPr/>
        </p:nvSpPr>
        <p:spPr>
          <a:xfrm>
            <a:off x="2603922" y="4939626"/>
            <a:ext cx="100540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Operations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8DB038-1993-4DF2-912E-613AF7FFC21E}"/>
              </a:ext>
            </a:extLst>
          </p:cNvPr>
          <p:cNvSpPr txBox="1"/>
          <p:nvPr/>
        </p:nvSpPr>
        <p:spPr>
          <a:xfrm>
            <a:off x="3871326" y="4939627"/>
            <a:ext cx="898003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Reporting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F37AA0-E05F-CB42-8CC8-C0F386E15CD9}"/>
              </a:ext>
            </a:extLst>
          </p:cNvPr>
          <p:cNvGrpSpPr/>
          <p:nvPr/>
        </p:nvGrpSpPr>
        <p:grpSpPr>
          <a:xfrm>
            <a:off x="3256391" y="3247370"/>
            <a:ext cx="861470" cy="861466"/>
            <a:chOff x="3256391" y="3247370"/>
            <a:chExt cx="861470" cy="86146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2ECE47-3F1F-4BBF-AB36-593D53D41FE4}"/>
                </a:ext>
              </a:extLst>
            </p:cNvPr>
            <p:cNvSpPr/>
            <p:nvPr/>
          </p:nvSpPr>
          <p:spPr>
            <a:xfrm>
              <a:off x="3256391" y="3247370"/>
              <a:ext cx="861470" cy="86146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C81D96-3754-4A1F-83A5-1DBE0AD8D18A}"/>
                </a:ext>
              </a:extLst>
            </p:cNvPr>
            <p:cNvSpPr txBox="1"/>
            <p:nvPr/>
          </p:nvSpPr>
          <p:spPr>
            <a:xfrm>
              <a:off x="3401262" y="3522972"/>
              <a:ext cx="574282" cy="325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RISK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074AFA-86B8-7944-8EC2-7B1B81621C95}"/>
              </a:ext>
            </a:extLst>
          </p:cNvPr>
          <p:cNvGrpSpPr/>
          <p:nvPr/>
        </p:nvGrpSpPr>
        <p:grpSpPr>
          <a:xfrm>
            <a:off x="839843" y="972279"/>
            <a:ext cx="5688667" cy="3777443"/>
            <a:chOff x="839843" y="972279"/>
            <a:chExt cx="5688667" cy="377744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C84E06BF-C68F-4FDD-9E7A-A70790108BBC}"/>
                </a:ext>
              </a:extLst>
            </p:cNvPr>
            <p:cNvSpPr/>
            <p:nvPr/>
          </p:nvSpPr>
          <p:spPr>
            <a:xfrm>
              <a:off x="839843" y="1116582"/>
              <a:ext cx="5688667" cy="3633140"/>
            </a:xfrm>
            <a:custGeom>
              <a:avLst/>
              <a:gdLst>
                <a:gd name="connsiteX0" fmla="*/ 4637063 w 5065165"/>
                <a:gd name="connsiteY0" fmla="*/ 3236448 h 3231446"/>
                <a:gd name="connsiteX1" fmla="*/ 4968799 w 5065165"/>
                <a:gd name="connsiteY1" fmla="*/ 2661840 h 3231446"/>
                <a:gd name="connsiteX2" fmla="*/ 5067538 w 5065165"/>
                <a:gd name="connsiteY2" fmla="*/ 2293109 h 3231446"/>
                <a:gd name="connsiteX3" fmla="*/ 4968799 w 5065165"/>
                <a:gd name="connsiteY3" fmla="*/ 1924442 h 3231446"/>
                <a:gd name="connsiteX4" fmla="*/ 4397077 w 5065165"/>
                <a:gd name="connsiteY4" fmla="*/ 934106 h 3231446"/>
                <a:gd name="connsiteX5" fmla="*/ 4070662 w 5065165"/>
                <a:gd name="connsiteY5" fmla="*/ 368667 h 3231446"/>
                <a:gd name="connsiteX6" fmla="*/ 3432066 w 5065165"/>
                <a:gd name="connsiteY6" fmla="*/ 0 h 3231446"/>
                <a:gd name="connsiteX7" fmla="*/ 3272289 w 5065165"/>
                <a:gd name="connsiteY7" fmla="*/ 0 h 3231446"/>
                <a:gd name="connsiteX8" fmla="*/ 1784477 w 5065165"/>
                <a:gd name="connsiteY8" fmla="*/ 0 h 3231446"/>
                <a:gd name="connsiteX9" fmla="*/ 1635600 w 5065165"/>
                <a:gd name="connsiteY9" fmla="*/ 0 h 3231446"/>
                <a:gd name="connsiteX10" fmla="*/ 997004 w 5065165"/>
                <a:gd name="connsiteY10" fmla="*/ 368667 h 3231446"/>
                <a:gd name="connsiteX11" fmla="*/ 668089 w 5065165"/>
                <a:gd name="connsiteY11" fmla="*/ 938466 h 3231446"/>
                <a:gd name="connsiteX12" fmla="*/ 98739 w 5065165"/>
                <a:gd name="connsiteY12" fmla="*/ 1924506 h 3231446"/>
                <a:gd name="connsiteX13" fmla="*/ 0 w 5065165"/>
                <a:gd name="connsiteY13" fmla="*/ 2293109 h 3231446"/>
                <a:gd name="connsiteX14" fmla="*/ 98739 w 5065165"/>
                <a:gd name="connsiteY14" fmla="*/ 2661840 h 3231446"/>
                <a:gd name="connsiteX15" fmla="*/ 430539 w 5065165"/>
                <a:gd name="connsiteY15" fmla="*/ 3236448 h 3231446"/>
                <a:gd name="connsiteX16" fmla="*/ 2528479 w 5065165"/>
                <a:gd name="connsiteY16" fmla="*/ 2293109 h 3231446"/>
                <a:gd name="connsiteX17" fmla="*/ 2530723 w 5065165"/>
                <a:gd name="connsiteY17" fmla="*/ 2290865 h 3231446"/>
                <a:gd name="connsiteX18" fmla="*/ 2531172 w 5065165"/>
                <a:gd name="connsiteY18" fmla="*/ 2290416 h 3231446"/>
                <a:gd name="connsiteX19" fmla="*/ 2533801 w 5065165"/>
                <a:gd name="connsiteY19" fmla="*/ 2293109 h 3231446"/>
                <a:gd name="connsiteX20" fmla="*/ 2528479 w 5065165"/>
                <a:gd name="connsiteY20" fmla="*/ 2293109 h 3231446"/>
                <a:gd name="connsiteX0" fmla="*/ 4637063 w 5067538"/>
                <a:gd name="connsiteY0" fmla="*/ 3236448 h 3236448"/>
                <a:gd name="connsiteX1" fmla="*/ 4968799 w 5067538"/>
                <a:gd name="connsiteY1" fmla="*/ 2661840 h 3236448"/>
                <a:gd name="connsiteX2" fmla="*/ 5067538 w 5067538"/>
                <a:gd name="connsiteY2" fmla="*/ 2293109 h 3236448"/>
                <a:gd name="connsiteX3" fmla="*/ 4968799 w 5067538"/>
                <a:gd name="connsiteY3" fmla="*/ 1924442 h 3236448"/>
                <a:gd name="connsiteX4" fmla="*/ 4397077 w 5067538"/>
                <a:gd name="connsiteY4" fmla="*/ 934106 h 3236448"/>
                <a:gd name="connsiteX5" fmla="*/ 4070662 w 5067538"/>
                <a:gd name="connsiteY5" fmla="*/ 368667 h 3236448"/>
                <a:gd name="connsiteX6" fmla="*/ 3432066 w 5067538"/>
                <a:gd name="connsiteY6" fmla="*/ 0 h 3236448"/>
                <a:gd name="connsiteX7" fmla="*/ 3272289 w 5067538"/>
                <a:gd name="connsiteY7" fmla="*/ 0 h 3236448"/>
                <a:gd name="connsiteX8" fmla="*/ 1784477 w 5067538"/>
                <a:gd name="connsiteY8" fmla="*/ 0 h 3236448"/>
                <a:gd name="connsiteX9" fmla="*/ 1635600 w 5067538"/>
                <a:gd name="connsiteY9" fmla="*/ 0 h 3236448"/>
                <a:gd name="connsiteX10" fmla="*/ 997004 w 5067538"/>
                <a:gd name="connsiteY10" fmla="*/ 368667 h 3236448"/>
                <a:gd name="connsiteX11" fmla="*/ 668089 w 5067538"/>
                <a:gd name="connsiteY11" fmla="*/ 938466 h 3236448"/>
                <a:gd name="connsiteX12" fmla="*/ 98739 w 5067538"/>
                <a:gd name="connsiteY12" fmla="*/ 1924506 h 3236448"/>
                <a:gd name="connsiteX13" fmla="*/ 0 w 5067538"/>
                <a:gd name="connsiteY13" fmla="*/ 2293109 h 3236448"/>
                <a:gd name="connsiteX14" fmla="*/ 98739 w 5067538"/>
                <a:gd name="connsiteY14" fmla="*/ 2661840 h 3236448"/>
                <a:gd name="connsiteX15" fmla="*/ 430539 w 5067538"/>
                <a:gd name="connsiteY15" fmla="*/ 3236448 h 3236448"/>
                <a:gd name="connsiteX16" fmla="*/ 2533801 w 5067538"/>
                <a:gd name="connsiteY16" fmla="*/ 2293109 h 3236448"/>
                <a:gd name="connsiteX17" fmla="*/ 2530723 w 5067538"/>
                <a:gd name="connsiteY17" fmla="*/ 2290865 h 3236448"/>
                <a:gd name="connsiteX18" fmla="*/ 2531172 w 5067538"/>
                <a:gd name="connsiteY18" fmla="*/ 2290416 h 3236448"/>
                <a:gd name="connsiteX19" fmla="*/ 2533801 w 5067538"/>
                <a:gd name="connsiteY19" fmla="*/ 2293109 h 3236448"/>
                <a:gd name="connsiteX0" fmla="*/ 4637063 w 5067538"/>
                <a:gd name="connsiteY0" fmla="*/ 3236448 h 3236448"/>
                <a:gd name="connsiteX1" fmla="*/ 4968799 w 5067538"/>
                <a:gd name="connsiteY1" fmla="*/ 2661840 h 3236448"/>
                <a:gd name="connsiteX2" fmla="*/ 5067538 w 5067538"/>
                <a:gd name="connsiteY2" fmla="*/ 2293109 h 3236448"/>
                <a:gd name="connsiteX3" fmla="*/ 4968799 w 5067538"/>
                <a:gd name="connsiteY3" fmla="*/ 1924442 h 3236448"/>
                <a:gd name="connsiteX4" fmla="*/ 4397077 w 5067538"/>
                <a:gd name="connsiteY4" fmla="*/ 934106 h 3236448"/>
                <a:gd name="connsiteX5" fmla="*/ 4070662 w 5067538"/>
                <a:gd name="connsiteY5" fmla="*/ 368667 h 3236448"/>
                <a:gd name="connsiteX6" fmla="*/ 3432066 w 5067538"/>
                <a:gd name="connsiteY6" fmla="*/ 0 h 3236448"/>
                <a:gd name="connsiteX7" fmla="*/ 3272289 w 5067538"/>
                <a:gd name="connsiteY7" fmla="*/ 0 h 3236448"/>
                <a:gd name="connsiteX8" fmla="*/ 1784477 w 5067538"/>
                <a:gd name="connsiteY8" fmla="*/ 0 h 3236448"/>
                <a:gd name="connsiteX9" fmla="*/ 1635600 w 5067538"/>
                <a:gd name="connsiteY9" fmla="*/ 0 h 3236448"/>
                <a:gd name="connsiteX10" fmla="*/ 997004 w 5067538"/>
                <a:gd name="connsiteY10" fmla="*/ 368667 h 3236448"/>
                <a:gd name="connsiteX11" fmla="*/ 668089 w 5067538"/>
                <a:gd name="connsiteY11" fmla="*/ 938466 h 3236448"/>
                <a:gd name="connsiteX12" fmla="*/ 98739 w 5067538"/>
                <a:gd name="connsiteY12" fmla="*/ 1924506 h 3236448"/>
                <a:gd name="connsiteX13" fmla="*/ 0 w 5067538"/>
                <a:gd name="connsiteY13" fmla="*/ 2293109 h 3236448"/>
                <a:gd name="connsiteX14" fmla="*/ 98739 w 5067538"/>
                <a:gd name="connsiteY14" fmla="*/ 2661840 h 3236448"/>
                <a:gd name="connsiteX15" fmla="*/ 430539 w 5067538"/>
                <a:gd name="connsiteY15" fmla="*/ 3236448 h 3236448"/>
                <a:gd name="connsiteX16" fmla="*/ 2531172 w 5067538"/>
                <a:gd name="connsiteY16" fmla="*/ 2290416 h 3236448"/>
                <a:gd name="connsiteX17" fmla="*/ 2530723 w 5067538"/>
                <a:gd name="connsiteY17" fmla="*/ 2290865 h 3236448"/>
                <a:gd name="connsiteX18" fmla="*/ 2531172 w 5067538"/>
                <a:gd name="connsiteY18" fmla="*/ 2290416 h 3236448"/>
                <a:gd name="connsiteX0" fmla="*/ 4637063 w 5067538"/>
                <a:gd name="connsiteY0" fmla="*/ 3236448 h 3236448"/>
                <a:gd name="connsiteX1" fmla="*/ 4968799 w 5067538"/>
                <a:gd name="connsiteY1" fmla="*/ 2661840 h 3236448"/>
                <a:gd name="connsiteX2" fmla="*/ 5067538 w 5067538"/>
                <a:gd name="connsiteY2" fmla="*/ 2293109 h 3236448"/>
                <a:gd name="connsiteX3" fmla="*/ 4968799 w 5067538"/>
                <a:gd name="connsiteY3" fmla="*/ 1924442 h 3236448"/>
                <a:gd name="connsiteX4" fmla="*/ 4397077 w 5067538"/>
                <a:gd name="connsiteY4" fmla="*/ 934106 h 3236448"/>
                <a:gd name="connsiteX5" fmla="*/ 4070662 w 5067538"/>
                <a:gd name="connsiteY5" fmla="*/ 368667 h 3236448"/>
                <a:gd name="connsiteX6" fmla="*/ 3432066 w 5067538"/>
                <a:gd name="connsiteY6" fmla="*/ 0 h 3236448"/>
                <a:gd name="connsiteX7" fmla="*/ 3272289 w 5067538"/>
                <a:gd name="connsiteY7" fmla="*/ 0 h 3236448"/>
                <a:gd name="connsiteX8" fmla="*/ 1784477 w 5067538"/>
                <a:gd name="connsiteY8" fmla="*/ 0 h 3236448"/>
                <a:gd name="connsiteX9" fmla="*/ 1635600 w 5067538"/>
                <a:gd name="connsiteY9" fmla="*/ 0 h 3236448"/>
                <a:gd name="connsiteX10" fmla="*/ 997004 w 5067538"/>
                <a:gd name="connsiteY10" fmla="*/ 368667 h 3236448"/>
                <a:gd name="connsiteX11" fmla="*/ 668089 w 5067538"/>
                <a:gd name="connsiteY11" fmla="*/ 938466 h 3236448"/>
                <a:gd name="connsiteX12" fmla="*/ 98739 w 5067538"/>
                <a:gd name="connsiteY12" fmla="*/ 1924506 h 3236448"/>
                <a:gd name="connsiteX13" fmla="*/ 0 w 5067538"/>
                <a:gd name="connsiteY13" fmla="*/ 2293109 h 3236448"/>
                <a:gd name="connsiteX14" fmla="*/ 98739 w 5067538"/>
                <a:gd name="connsiteY14" fmla="*/ 2661840 h 3236448"/>
                <a:gd name="connsiteX15" fmla="*/ 430539 w 5067538"/>
                <a:gd name="connsiteY15" fmla="*/ 3236448 h 32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67538" h="3236448">
                  <a:moveTo>
                    <a:pt x="4637063" y="3236448"/>
                  </a:moveTo>
                  <a:lnTo>
                    <a:pt x="4968799" y="2661840"/>
                  </a:lnTo>
                  <a:cubicBezTo>
                    <a:pt x="5034711" y="2547778"/>
                    <a:pt x="5067538" y="2420379"/>
                    <a:pt x="5067538" y="2293109"/>
                  </a:cubicBezTo>
                  <a:cubicBezTo>
                    <a:pt x="5067538" y="2165839"/>
                    <a:pt x="5034646" y="2038504"/>
                    <a:pt x="4968799" y="1924442"/>
                  </a:cubicBezTo>
                  <a:lnTo>
                    <a:pt x="4397077" y="934106"/>
                  </a:lnTo>
                  <a:lnTo>
                    <a:pt x="4070662" y="368667"/>
                  </a:lnTo>
                  <a:cubicBezTo>
                    <a:pt x="3938968" y="140542"/>
                    <a:pt x="3695519" y="0"/>
                    <a:pt x="3432066" y="0"/>
                  </a:cubicBezTo>
                  <a:lnTo>
                    <a:pt x="3272289" y="0"/>
                  </a:lnTo>
                  <a:lnTo>
                    <a:pt x="1784477" y="0"/>
                  </a:lnTo>
                  <a:lnTo>
                    <a:pt x="1635600" y="0"/>
                  </a:lnTo>
                  <a:cubicBezTo>
                    <a:pt x="1372147" y="0"/>
                    <a:pt x="1128763" y="140542"/>
                    <a:pt x="997004" y="368667"/>
                  </a:cubicBezTo>
                  <a:lnTo>
                    <a:pt x="668089" y="938466"/>
                  </a:lnTo>
                  <a:lnTo>
                    <a:pt x="98739" y="1924506"/>
                  </a:lnTo>
                  <a:cubicBezTo>
                    <a:pt x="32956" y="2038504"/>
                    <a:pt x="0" y="2165839"/>
                    <a:pt x="0" y="2293109"/>
                  </a:cubicBezTo>
                  <a:cubicBezTo>
                    <a:pt x="0" y="2420444"/>
                    <a:pt x="32956" y="2547714"/>
                    <a:pt x="98739" y="2661840"/>
                  </a:cubicBezTo>
                  <a:lnTo>
                    <a:pt x="430539" y="3236448"/>
                  </a:lnTo>
                </a:path>
              </a:pathLst>
            </a:custGeom>
            <a:noFill/>
            <a:ln w="381000" cap="flat">
              <a:solidFill>
                <a:srgbClr val="4E56AD">
                  <a:alpha val="99000"/>
                </a:srgbClr>
              </a:solidFill>
              <a:prstDash val="solid"/>
              <a:miter/>
              <a:headEnd type="triangle" w="sm" len="sm"/>
              <a:tailEnd type="triangle" w="sm" len="sm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09BA5D-C631-4C98-B355-DFACD6974FC5}"/>
                </a:ext>
              </a:extLst>
            </p:cNvPr>
            <p:cNvSpPr txBox="1"/>
            <p:nvPr/>
          </p:nvSpPr>
          <p:spPr>
            <a:xfrm>
              <a:off x="2773696" y="972279"/>
              <a:ext cx="1837362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BOARD GOVERNANCE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72D1F90-A58C-4D7C-97C7-4CBDC4746B37}"/>
              </a:ext>
            </a:extLst>
          </p:cNvPr>
          <p:cNvSpPr txBox="1"/>
          <p:nvPr/>
        </p:nvSpPr>
        <p:spPr>
          <a:xfrm>
            <a:off x="8712653" y="6043152"/>
            <a:ext cx="9845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CULTURE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4DFA66B-EB3D-4B18-B22F-AAB735F12CD3}"/>
              </a:ext>
            </a:extLst>
          </p:cNvPr>
          <p:cNvSpPr/>
          <p:nvPr/>
        </p:nvSpPr>
        <p:spPr>
          <a:xfrm>
            <a:off x="3293609" y="3046767"/>
            <a:ext cx="4729357" cy="3128390"/>
          </a:xfrm>
          <a:prstGeom prst="arc">
            <a:avLst>
              <a:gd name="adj1" fmla="val 12701630"/>
              <a:gd name="adj2" fmla="val 198233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75306-E127-CD47-8BE3-2E219A5F4A50}"/>
              </a:ext>
            </a:extLst>
          </p:cNvPr>
          <p:cNvGrpSpPr/>
          <p:nvPr/>
        </p:nvGrpSpPr>
        <p:grpSpPr>
          <a:xfrm>
            <a:off x="8216669" y="2133157"/>
            <a:ext cx="1934499" cy="1493816"/>
            <a:chOff x="8216669" y="2133157"/>
            <a:chExt cx="1934499" cy="149381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00BA0F-2BBF-465A-8798-C8A9A881978A}"/>
                </a:ext>
              </a:extLst>
            </p:cNvPr>
            <p:cNvSpPr/>
            <p:nvPr/>
          </p:nvSpPr>
          <p:spPr>
            <a:xfrm>
              <a:off x="8216669" y="2133157"/>
              <a:ext cx="1934499" cy="1493816"/>
            </a:xfrm>
            <a:custGeom>
              <a:avLst/>
              <a:gdLst>
                <a:gd name="connsiteX0" fmla="*/ 2121675 w 3650868"/>
                <a:gd name="connsiteY0" fmla="*/ 170766 h 2819193"/>
                <a:gd name="connsiteX1" fmla="*/ 1530123 w 3650868"/>
                <a:gd name="connsiteY1" fmla="*/ 170766 h 2819193"/>
                <a:gd name="connsiteX2" fmla="*/ 0 w 3650868"/>
                <a:gd name="connsiteY2" fmla="*/ 2821020 h 2819193"/>
                <a:gd name="connsiteX3" fmla="*/ 3651799 w 3650868"/>
                <a:gd name="connsiteY3" fmla="*/ 2821020 h 2819193"/>
                <a:gd name="connsiteX4" fmla="*/ 2121675 w 3650868"/>
                <a:gd name="connsiteY4" fmla="*/ 170766 h 28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868" h="2819193">
                  <a:moveTo>
                    <a:pt x="2121675" y="170766"/>
                  </a:moveTo>
                  <a:cubicBezTo>
                    <a:pt x="1990228" y="-56922"/>
                    <a:pt x="1661570" y="-56922"/>
                    <a:pt x="1530123" y="170766"/>
                  </a:cubicBezTo>
                  <a:lnTo>
                    <a:pt x="0" y="2821020"/>
                  </a:lnTo>
                  <a:lnTo>
                    <a:pt x="3651799" y="2821020"/>
                  </a:lnTo>
                  <a:lnTo>
                    <a:pt x="2121675" y="170766"/>
                  </a:lnTo>
                  <a:close/>
                </a:path>
              </a:pathLst>
            </a:custGeom>
            <a:solidFill>
              <a:srgbClr val="7DD0A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EC6027-FCD0-44D7-ABE9-D5E953FD7AC3}"/>
                </a:ext>
              </a:extLst>
            </p:cNvPr>
            <p:cNvSpPr txBox="1"/>
            <p:nvPr/>
          </p:nvSpPr>
          <p:spPr>
            <a:xfrm flipH="1">
              <a:off x="8685052" y="2827742"/>
              <a:ext cx="997759" cy="48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Board of directors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C43B4D-7E93-5244-B4A2-D95360A7889B}"/>
              </a:ext>
            </a:extLst>
          </p:cNvPr>
          <p:cNvGrpSpPr/>
          <p:nvPr/>
        </p:nvGrpSpPr>
        <p:grpSpPr>
          <a:xfrm>
            <a:off x="7599390" y="3533345"/>
            <a:ext cx="3169256" cy="1162952"/>
            <a:chOff x="7599390" y="3533345"/>
            <a:chExt cx="3169256" cy="116295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61539C-02EC-459F-8C6D-C3CA1EFB79FD}"/>
                </a:ext>
              </a:extLst>
            </p:cNvPr>
            <p:cNvSpPr/>
            <p:nvPr/>
          </p:nvSpPr>
          <p:spPr>
            <a:xfrm>
              <a:off x="7599390" y="3533345"/>
              <a:ext cx="3169256" cy="1162952"/>
            </a:xfrm>
            <a:custGeom>
              <a:avLst/>
              <a:gdLst>
                <a:gd name="connsiteX0" fmla="*/ 4816729 w 5981153"/>
                <a:gd name="connsiteY0" fmla="*/ 178524 h 2194772"/>
                <a:gd name="connsiteX1" fmla="*/ 3106533 w 5981153"/>
                <a:gd name="connsiteY1" fmla="*/ 178524 h 2194772"/>
                <a:gd name="connsiteX2" fmla="*/ 3009788 w 5981153"/>
                <a:gd name="connsiteY2" fmla="*/ 10941 h 2194772"/>
                <a:gd name="connsiteX3" fmla="*/ 2971897 w 5981153"/>
                <a:gd name="connsiteY3" fmla="*/ 10941 h 2194772"/>
                <a:gd name="connsiteX4" fmla="*/ 2875152 w 5981153"/>
                <a:gd name="connsiteY4" fmla="*/ 178524 h 2194772"/>
                <a:gd name="connsiteX5" fmla="*/ 1164930 w 5981153"/>
                <a:gd name="connsiteY5" fmla="*/ 178524 h 2194772"/>
                <a:gd name="connsiteX6" fmla="*/ 0 w 5981153"/>
                <a:gd name="connsiteY6" fmla="*/ 2196228 h 2194772"/>
                <a:gd name="connsiteX7" fmla="*/ 5981659 w 5981153"/>
                <a:gd name="connsiteY7" fmla="*/ 2196228 h 2194772"/>
                <a:gd name="connsiteX8" fmla="*/ 4816729 w 5981153"/>
                <a:gd name="connsiteY8" fmla="*/ 178524 h 21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153" h="2194772">
                  <a:moveTo>
                    <a:pt x="4816729" y="178524"/>
                  </a:moveTo>
                  <a:lnTo>
                    <a:pt x="3106533" y="178524"/>
                  </a:lnTo>
                  <a:lnTo>
                    <a:pt x="3009788" y="10941"/>
                  </a:lnTo>
                  <a:cubicBezTo>
                    <a:pt x="3001365" y="-3647"/>
                    <a:pt x="2980320" y="-3647"/>
                    <a:pt x="2971897" y="10941"/>
                  </a:cubicBezTo>
                  <a:lnTo>
                    <a:pt x="2875152" y="178524"/>
                  </a:lnTo>
                  <a:lnTo>
                    <a:pt x="1164930" y="178524"/>
                  </a:lnTo>
                  <a:lnTo>
                    <a:pt x="0" y="2196228"/>
                  </a:lnTo>
                  <a:lnTo>
                    <a:pt x="5981659" y="2196228"/>
                  </a:lnTo>
                  <a:lnTo>
                    <a:pt x="4816729" y="178524"/>
                  </a:lnTo>
                  <a:close/>
                </a:path>
              </a:pathLst>
            </a:custGeom>
            <a:solidFill>
              <a:srgbClr val="68A6C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22C1BD-2E74-48CD-8C14-EBFAFF7798B5}"/>
                </a:ext>
              </a:extLst>
            </p:cNvPr>
            <p:cNvSpPr txBox="1"/>
            <p:nvPr/>
          </p:nvSpPr>
          <p:spPr>
            <a:xfrm flipH="1">
              <a:off x="8508085" y="3883220"/>
              <a:ext cx="1359046" cy="48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Executive management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B7BE0E-38D3-AF45-AA75-38641242F738}"/>
              </a:ext>
            </a:extLst>
          </p:cNvPr>
          <p:cNvGrpSpPr/>
          <p:nvPr/>
        </p:nvGrpSpPr>
        <p:grpSpPr>
          <a:xfrm>
            <a:off x="7114271" y="4601937"/>
            <a:ext cx="4139321" cy="1164360"/>
            <a:chOff x="7114271" y="4601937"/>
            <a:chExt cx="4139321" cy="116436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FC1676C-1886-483C-931F-152349340F7C}"/>
                </a:ext>
              </a:extLst>
            </p:cNvPr>
            <p:cNvSpPr/>
            <p:nvPr/>
          </p:nvSpPr>
          <p:spPr>
            <a:xfrm>
              <a:off x="7114271" y="4601937"/>
              <a:ext cx="4139321" cy="1164360"/>
            </a:xfrm>
            <a:custGeom>
              <a:avLst/>
              <a:gdLst>
                <a:gd name="connsiteX0" fmla="*/ 7766494 w 7811902"/>
                <a:gd name="connsiteY0" fmla="*/ 1685159 h 2197429"/>
                <a:gd name="connsiteX1" fmla="*/ 6897220 w 7811902"/>
                <a:gd name="connsiteY1" fmla="*/ 179508 h 2197429"/>
                <a:gd name="connsiteX2" fmla="*/ 4022626 w 7811902"/>
                <a:gd name="connsiteY2" fmla="*/ 179508 h 2197429"/>
                <a:gd name="connsiteX3" fmla="*/ 3925323 w 7811902"/>
                <a:gd name="connsiteY3" fmla="*/ 10941 h 2197429"/>
                <a:gd name="connsiteX4" fmla="*/ 3887433 w 7811902"/>
                <a:gd name="connsiteY4" fmla="*/ 10941 h 2197429"/>
                <a:gd name="connsiteX5" fmla="*/ 3790129 w 7811902"/>
                <a:gd name="connsiteY5" fmla="*/ 179508 h 2197429"/>
                <a:gd name="connsiteX6" fmla="*/ 915562 w 7811902"/>
                <a:gd name="connsiteY6" fmla="*/ 179508 h 2197429"/>
                <a:gd name="connsiteX7" fmla="*/ 46262 w 7811902"/>
                <a:gd name="connsiteY7" fmla="*/ 1685159 h 2197429"/>
                <a:gd name="connsiteX8" fmla="*/ 342051 w 7811902"/>
                <a:gd name="connsiteY8" fmla="*/ 2197476 h 2197429"/>
                <a:gd name="connsiteX9" fmla="*/ 7470705 w 7811902"/>
                <a:gd name="connsiteY9" fmla="*/ 2197476 h 2197429"/>
                <a:gd name="connsiteX10" fmla="*/ 7766494 w 7811902"/>
                <a:gd name="connsiteY10" fmla="*/ 1685159 h 21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11902" h="2197429">
                  <a:moveTo>
                    <a:pt x="7766494" y="1685159"/>
                  </a:moveTo>
                  <a:lnTo>
                    <a:pt x="6897220" y="179508"/>
                  </a:lnTo>
                  <a:lnTo>
                    <a:pt x="4022626" y="179508"/>
                  </a:lnTo>
                  <a:lnTo>
                    <a:pt x="3925323" y="10941"/>
                  </a:lnTo>
                  <a:cubicBezTo>
                    <a:pt x="3916900" y="-3647"/>
                    <a:pt x="3895855" y="-3647"/>
                    <a:pt x="3887433" y="10941"/>
                  </a:cubicBezTo>
                  <a:lnTo>
                    <a:pt x="3790129" y="179508"/>
                  </a:lnTo>
                  <a:lnTo>
                    <a:pt x="915562" y="179508"/>
                  </a:lnTo>
                  <a:lnTo>
                    <a:pt x="46262" y="1685159"/>
                  </a:lnTo>
                  <a:cubicBezTo>
                    <a:pt x="-85185" y="1912846"/>
                    <a:pt x="79130" y="2197476"/>
                    <a:pt x="342051" y="2197476"/>
                  </a:cubicBezTo>
                  <a:lnTo>
                    <a:pt x="7470705" y="2197476"/>
                  </a:lnTo>
                  <a:cubicBezTo>
                    <a:pt x="7733625" y="2197476"/>
                    <a:pt x="7897941" y="1912873"/>
                    <a:pt x="7766494" y="1685159"/>
                  </a:cubicBezTo>
                  <a:close/>
                </a:path>
              </a:pathLst>
            </a:custGeom>
            <a:solidFill>
              <a:srgbClr val="4E56A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D437F6-AF6F-4409-B9C1-F05E67BE6F1D}"/>
                </a:ext>
              </a:extLst>
            </p:cNvPr>
            <p:cNvSpPr txBox="1"/>
            <p:nvPr/>
          </p:nvSpPr>
          <p:spPr>
            <a:xfrm flipH="1">
              <a:off x="8131638" y="4985292"/>
              <a:ext cx="2098914" cy="48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units &amp; supporting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5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60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860753CA-A847-4B75-BFE7-85BB2409C92C}"/>
              </a:ext>
            </a:extLst>
          </p:cNvPr>
          <p:cNvSpPr txBox="1"/>
          <p:nvPr/>
        </p:nvSpPr>
        <p:spPr>
          <a:xfrm>
            <a:off x="728962" y="2263090"/>
            <a:ext cx="3556729" cy="1396023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The framework defines board and management activities that support effective governance. It helps differentiate between the primary areas of board oversight and the areas that management is responsible for.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FF4E8E-9B09-44FA-95C9-CC8A1CA5ECED}"/>
              </a:ext>
            </a:extLst>
          </p:cNvPr>
          <p:cNvGrpSpPr/>
          <p:nvPr/>
        </p:nvGrpSpPr>
        <p:grpSpPr>
          <a:xfrm>
            <a:off x="6375561" y="1417258"/>
            <a:ext cx="4706270" cy="4023484"/>
            <a:chOff x="1657444" y="1628464"/>
            <a:chExt cx="4076606" cy="37510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F58FB0-7059-47EA-8B78-5CD81AEBD9D0}"/>
                </a:ext>
              </a:extLst>
            </p:cNvPr>
            <p:cNvGrpSpPr/>
            <p:nvPr/>
          </p:nvGrpSpPr>
          <p:grpSpPr>
            <a:xfrm>
              <a:off x="1657444" y="1628464"/>
              <a:ext cx="4076606" cy="3743460"/>
              <a:chOff x="4491061" y="1952625"/>
              <a:chExt cx="3209925" cy="294760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9B58055-D904-461E-898D-EC5B834694FB}"/>
                  </a:ext>
                </a:extLst>
              </p:cNvPr>
              <p:cNvSpPr/>
              <p:nvPr/>
            </p:nvSpPr>
            <p:spPr>
              <a:xfrm>
                <a:off x="5432636" y="1952625"/>
                <a:ext cx="1323975" cy="523875"/>
              </a:xfrm>
              <a:custGeom>
                <a:avLst/>
                <a:gdLst>
                  <a:gd name="connsiteX0" fmla="*/ 688986 w 1323975"/>
                  <a:gd name="connsiteY0" fmla="*/ 526161 h 523875"/>
                  <a:gd name="connsiteX1" fmla="*/ 1294680 w 1323975"/>
                  <a:gd name="connsiteY1" fmla="*/ 526161 h 523875"/>
                  <a:gd name="connsiteX2" fmla="*/ 1323065 w 1323975"/>
                  <a:gd name="connsiteY2" fmla="*/ 477012 h 523875"/>
                  <a:gd name="connsiteX3" fmla="*/ 1239626 w 1323975"/>
                  <a:gd name="connsiteY3" fmla="*/ 332423 h 523875"/>
                  <a:gd name="connsiteX4" fmla="*/ 663649 w 1323975"/>
                  <a:gd name="connsiteY4" fmla="*/ 0 h 523875"/>
                  <a:gd name="connsiteX5" fmla="*/ 87863 w 1323975"/>
                  <a:gd name="connsiteY5" fmla="*/ 332423 h 523875"/>
                  <a:gd name="connsiteX6" fmla="*/ 4424 w 1323975"/>
                  <a:gd name="connsiteY6" fmla="*/ 477012 h 523875"/>
                  <a:gd name="connsiteX7" fmla="*/ 32808 w 1323975"/>
                  <a:gd name="connsiteY7" fmla="*/ 526161 h 523875"/>
                  <a:gd name="connsiteX8" fmla="*/ 638408 w 1323975"/>
                  <a:gd name="connsiteY8" fmla="*/ 52616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523875">
                    <a:moveTo>
                      <a:pt x="688986" y="526161"/>
                    </a:moveTo>
                    <a:lnTo>
                      <a:pt x="1294680" y="526161"/>
                    </a:lnTo>
                    <a:cubicBezTo>
                      <a:pt x="1319921" y="526161"/>
                      <a:pt x="1335638" y="498920"/>
                      <a:pt x="1323065" y="477012"/>
                    </a:cubicBezTo>
                    <a:lnTo>
                      <a:pt x="1239626" y="332423"/>
                    </a:lnTo>
                    <a:cubicBezTo>
                      <a:pt x="1119325" y="124301"/>
                      <a:pt x="904060" y="0"/>
                      <a:pt x="663649" y="0"/>
                    </a:cubicBezTo>
                    <a:cubicBezTo>
                      <a:pt x="423333" y="0"/>
                      <a:pt x="208068" y="124301"/>
                      <a:pt x="87863" y="332423"/>
                    </a:cubicBezTo>
                    <a:lnTo>
                      <a:pt x="4424" y="477012"/>
                    </a:lnTo>
                    <a:cubicBezTo>
                      <a:pt x="-8149" y="498824"/>
                      <a:pt x="7567" y="526161"/>
                      <a:pt x="32808" y="526161"/>
                    </a:cubicBezTo>
                    <a:lnTo>
                      <a:pt x="638408" y="526161"/>
                    </a:lnTo>
                  </a:path>
                </a:pathLst>
              </a:custGeom>
              <a:gradFill rotWithShape="1">
                <a:gsLst>
                  <a:gs pos="0">
                    <a:srgbClr val="7DD0A3">
                      <a:lumMod val="95000"/>
                      <a:lumOff val="5000"/>
                    </a:srgbClr>
                  </a:gs>
                  <a:gs pos="50000">
                    <a:srgbClr val="7DD0A3"/>
                  </a:gs>
                  <a:gs pos="100000">
                    <a:srgbClr val="7DD0A3">
                      <a:lumMod val="85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1D839BC-928C-4359-B604-29852A9D4229}"/>
                  </a:ext>
                </a:extLst>
              </p:cNvPr>
              <p:cNvSpPr/>
              <p:nvPr/>
            </p:nvSpPr>
            <p:spPr>
              <a:xfrm>
                <a:off x="4544896" y="3308509"/>
                <a:ext cx="962025" cy="714375"/>
              </a:xfrm>
              <a:custGeom>
                <a:avLst/>
                <a:gdLst>
                  <a:gd name="connsiteX0" fmla="*/ 403531 w 962025"/>
                  <a:gd name="connsiteY0" fmla="*/ 0 h 714375"/>
                  <a:gd name="connsiteX1" fmla="*/ 375147 w 962025"/>
                  <a:gd name="connsiteY1" fmla="*/ 16383 h 714375"/>
                  <a:gd name="connsiteX2" fmla="*/ 36247 w 962025"/>
                  <a:gd name="connsiteY2" fmla="*/ 603504 h 714375"/>
                  <a:gd name="connsiteX3" fmla="*/ 2814 w 962025"/>
                  <a:gd name="connsiteY3" fmla="*/ 669417 h 714375"/>
                  <a:gd name="connsiteX4" fmla="*/ 32818 w 962025"/>
                  <a:gd name="connsiteY4" fmla="*/ 715423 h 714375"/>
                  <a:gd name="connsiteX5" fmla="*/ 557646 w 962025"/>
                  <a:gd name="connsiteY5" fmla="*/ 715423 h 714375"/>
                  <a:gd name="connsiteX6" fmla="*/ 586030 w 962025"/>
                  <a:gd name="connsiteY6" fmla="*/ 699040 h 714375"/>
                  <a:gd name="connsiteX7" fmla="*/ 961220 w 962025"/>
                  <a:gd name="connsiteY7" fmla="*/ 49149 h 714375"/>
                  <a:gd name="connsiteX8" fmla="*/ 932835 w 962025"/>
                  <a:gd name="connsiteY8" fmla="*/ 0 h 714375"/>
                  <a:gd name="connsiteX9" fmla="*/ 403531 w 962025"/>
                  <a:gd name="connsiteY9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2025" h="714375">
                    <a:moveTo>
                      <a:pt x="403531" y="0"/>
                    </a:moveTo>
                    <a:cubicBezTo>
                      <a:pt x="391815" y="0"/>
                      <a:pt x="381052" y="6286"/>
                      <a:pt x="375147" y="16383"/>
                    </a:cubicBezTo>
                    <a:lnTo>
                      <a:pt x="36247" y="603504"/>
                    </a:lnTo>
                    <a:cubicBezTo>
                      <a:pt x="23865" y="625030"/>
                      <a:pt x="12720" y="647033"/>
                      <a:pt x="2814" y="669417"/>
                    </a:cubicBezTo>
                    <a:cubicBezTo>
                      <a:pt x="-6711" y="691134"/>
                      <a:pt x="9101" y="715423"/>
                      <a:pt x="32818" y="715423"/>
                    </a:cubicBezTo>
                    <a:lnTo>
                      <a:pt x="557646" y="715423"/>
                    </a:lnTo>
                    <a:cubicBezTo>
                      <a:pt x="569361" y="715423"/>
                      <a:pt x="580125" y="709136"/>
                      <a:pt x="586030" y="699040"/>
                    </a:cubicBezTo>
                    <a:lnTo>
                      <a:pt x="961220" y="49149"/>
                    </a:lnTo>
                    <a:cubicBezTo>
                      <a:pt x="973793" y="27337"/>
                      <a:pt x="958077" y="0"/>
                      <a:pt x="932835" y="0"/>
                    </a:cubicBezTo>
                    <a:lnTo>
                      <a:pt x="40353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D0A3">
                      <a:lumMod val="95000"/>
                      <a:lumOff val="5000"/>
                    </a:srgbClr>
                  </a:gs>
                  <a:gs pos="50000">
                    <a:srgbClr val="7DD0A3"/>
                  </a:gs>
                  <a:gs pos="100000">
                    <a:srgbClr val="7DD0A3">
                      <a:lumMod val="85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7AA8FE7-A6F8-4633-979D-E7887081A0F8}"/>
                  </a:ext>
                </a:extLst>
              </p:cNvPr>
              <p:cNvSpPr/>
              <p:nvPr/>
            </p:nvSpPr>
            <p:spPr>
              <a:xfrm>
                <a:off x="4491061" y="4081082"/>
                <a:ext cx="3209925" cy="819150"/>
              </a:xfrm>
              <a:custGeom>
                <a:avLst/>
                <a:gdLst>
                  <a:gd name="connsiteX0" fmla="*/ 3163610 w 3209925"/>
                  <a:gd name="connsiteY0" fmla="*/ 0 h 819150"/>
                  <a:gd name="connsiteX1" fmla="*/ 2669738 w 3209925"/>
                  <a:gd name="connsiteY1" fmla="*/ 0 h 819150"/>
                  <a:gd name="connsiteX2" fmla="*/ 2641354 w 3209925"/>
                  <a:gd name="connsiteY2" fmla="*/ 49149 h 819150"/>
                  <a:gd name="connsiteX3" fmla="*/ 2666595 w 3209925"/>
                  <a:gd name="connsiteY3" fmla="*/ 92869 h 819150"/>
                  <a:gd name="connsiteX4" fmla="*/ 2666595 w 3209925"/>
                  <a:gd name="connsiteY4" fmla="*/ 233839 h 819150"/>
                  <a:gd name="connsiteX5" fmla="*/ 2544485 w 3209925"/>
                  <a:gd name="connsiteY5" fmla="*/ 304419 h 819150"/>
                  <a:gd name="connsiteX6" fmla="*/ 665964 w 3209925"/>
                  <a:gd name="connsiteY6" fmla="*/ 304419 h 819150"/>
                  <a:gd name="connsiteX7" fmla="*/ 543853 w 3209925"/>
                  <a:gd name="connsiteY7" fmla="*/ 233839 h 819150"/>
                  <a:gd name="connsiteX8" fmla="*/ 543853 w 3209925"/>
                  <a:gd name="connsiteY8" fmla="*/ 92869 h 819150"/>
                  <a:gd name="connsiteX9" fmla="*/ 569095 w 3209925"/>
                  <a:gd name="connsiteY9" fmla="*/ 49149 h 819150"/>
                  <a:gd name="connsiteX10" fmla="*/ 540710 w 3209925"/>
                  <a:gd name="connsiteY10" fmla="*/ 0 h 819150"/>
                  <a:gd name="connsiteX11" fmla="*/ 46744 w 3209925"/>
                  <a:gd name="connsiteY11" fmla="*/ 0 h 819150"/>
                  <a:gd name="connsiteX12" fmla="*/ 14644 w 3209925"/>
                  <a:gd name="connsiteY12" fmla="*/ 26098 h 819150"/>
                  <a:gd name="connsiteX13" fmla="*/ 90082 w 3209925"/>
                  <a:gd name="connsiteY13" fmla="*/ 495776 h 819150"/>
                  <a:gd name="connsiteX14" fmla="*/ 665964 w 3209925"/>
                  <a:gd name="connsiteY14" fmla="*/ 828294 h 819150"/>
                  <a:gd name="connsiteX15" fmla="*/ 2544580 w 3209925"/>
                  <a:gd name="connsiteY15" fmla="*/ 828294 h 819150"/>
                  <a:gd name="connsiteX16" fmla="*/ 3120366 w 3209925"/>
                  <a:gd name="connsiteY16" fmla="*/ 495776 h 819150"/>
                  <a:gd name="connsiteX17" fmla="*/ 3195804 w 3209925"/>
                  <a:gd name="connsiteY17" fmla="*/ 26098 h 819150"/>
                  <a:gd name="connsiteX18" fmla="*/ 3163610 w 3209925"/>
                  <a:gd name="connsiteY18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9925" h="819150">
                    <a:moveTo>
                      <a:pt x="3163610" y="0"/>
                    </a:moveTo>
                    <a:lnTo>
                      <a:pt x="2669738" y="0"/>
                    </a:lnTo>
                    <a:cubicBezTo>
                      <a:pt x="2644497" y="0"/>
                      <a:pt x="2628781" y="27242"/>
                      <a:pt x="2641354" y="49149"/>
                    </a:cubicBezTo>
                    <a:lnTo>
                      <a:pt x="2666595" y="92869"/>
                    </a:lnTo>
                    <a:cubicBezTo>
                      <a:pt x="2703362" y="156496"/>
                      <a:pt x="2678787" y="212693"/>
                      <a:pt x="2666595" y="233839"/>
                    </a:cubicBezTo>
                    <a:cubicBezTo>
                      <a:pt x="2654308" y="255079"/>
                      <a:pt x="2617922" y="304419"/>
                      <a:pt x="2544485" y="304419"/>
                    </a:cubicBezTo>
                    <a:lnTo>
                      <a:pt x="665964" y="304419"/>
                    </a:lnTo>
                    <a:cubicBezTo>
                      <a:pt x="592431" y="304419"/>
                      <a:pt x="556045" y="255079"/>
                      <a:pt x="543853" y="233839"/>
                    </a:cubicBezTo>
                    <a:cubicBezTo>
                      <a:pt x="531566" y="212693"/>
                      <a:pt x="507087" y="156496"/>
                      <a:pt x="543853" y="92869"/>
                    </a:cubicBezTo>
                    <a:lnTo>
                      <a:pt x="569095" y="49149"/>
                    </a:lnTo>
                    <a:cubicBezTo>
                      <a:pt x="581668" y="27337"/>
                      <a:pt x="565951" y="0"/>
                      <a:pt x="540710" y="0"/>
                    </a:cubicBezTo>
                    <a:lnTo>
                      <a:pt x="46744" y="0"/>
                    </a:lnTo>
                    <a:cubicBezTo>
                      <a:pt x="31218" y="0"/>
                      <a:pt x="17883" y="10954"/>
                      <a:pt x="14644" y="26098"/>
                    </a:cubicBezTo>
                    <a:cubicBezTo>
                      <a:pt x="-19360" y="183928"/>
                      <a:pt x="5881" y="349853"/>
                      <a:pt x="90082" y="495776"/>
                    </a:cubicBezTo>
                    <a:cubicBezTo>
                      <a:pt x="210288" y="703993"/>
                      <a:pt x="425553" y="828294"/>
                      <a:pt x="665964" y="828294"/>
                    </a:cubicBezTo>
                    <a:lnTo>
                      <a:pt x="2544580" y="828294"/>
                    </a:lnTo>
                    <a:cubicBezTo>
                      <a:pt x="2784896" y="828294"/>
                      <a:pt x="3000161" y="703993"/>
                      <a:pt x="3120366" y="495776"/>
                    </a:cubicBezTo>
                    <a:cubicBezTo>
                      <a:pt x="3204662" y="349853"/>
                      <a:pt x="3229904" y="183928"/>
                      <a:pt x="3195804" y="26098"/>
                    </a:cubicBezTo>
                    <a:cubicBezTo>
                      <a:pt x="3192470" y="10954"/>
                      <a:pt x="3179135" y="0"/>
                      <a:pt x="316361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35BAA">
                      <a:satMod val="103000"/>
                      <a:lumMod val="102000"/>
                      <a:tint val="94000"/>
                    </a:srgbClr>
                  </a:gs>
                  <a:gs pos="50000">
                    <a:srgbClr val="535BAA">
                      <a:satMod val="110000"/>
                      <a:lumMod val="100000"/>
                      <a:shade val="100000"/>
                    </a:srgbClr>
                  </a:gs>
                  <a:gs pos="100000">
                    <a:srgbClr val="535BAA">
                      <a:lumMod val="99000"/>
                      <a:satMod val="120000"/>
                      <a:shade val="78000"/>
                    </a:srgbClr>
                  </a:gs>
                </a:gsLst>
                <a:lin ang="2700000" scaled="0"/>
              </a:gradFill>
              <a:ln w="6350" cap="flat" cmpd="sng" algn="ctr">
                <a:solidFill>
                  <a:srgbClr val="535BAA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FC3D5-0C54-4E99-B545-8949BD1A80A9}"/>
                  </a:ext>
                </a:extLst>
              </p:cNvPr>
              <p:cNvSpPr/>
              <p:nvPr/>
            </p:nvSpPr>
            <p:spPr>
              <a:xfrm>
                <a:off x="6681935" y="3308509"/>
                <a:ext cx="962025" cy="714375"/>
              </a:xfrm>
              <a:custGeom>
                <a:avLst/>
                <a:gdLst>
                  <a:gd name="connsiteX0" fmla="*/ 929492 w 962025"/>
                  <a:gd name="connsiteY0" fmla="*/ 603504 h 714375"/>
                  <a:gd name="connsiteX1" fmla="*/ 590497 w 962025"/>
                  <a:gd name="connsiteY1" fmla="*/ 16383 h 714375"/>
                  <a:gd name="connsiteX2" fmla="*/ 562113 w 962025"/>
                  <a:gd name="connsiteY2" fmla="*/ 0 h 714375"/>
                  <a:gd name="connsiteX3" fmla="*/ 32808 w 962025"/>
                  <a:gd name="connsiteY3" fmla="*/ 0 h 714375"/>
                  <a:gd name="connsiteX4" fmla="*/ 4424 w 962025"/>
                  <a:gd name="connsiteY4" fmla="*/ 49149 h 714375"/>
                  <a:gd name="connsiteX5" fmla="*/ 379709 w 962025"/>
                  <a:gd name="connsiteY5" fmla="*/ 699040 h 714375"/>
                  <a:gd name="connsiteX6" fmla="*/ 408093 w 962025"/>
                  <a:gd name="connsiteY6" fmla="*/ 715423 h 714375"/>
                  <a:gd name="connsiteX7" fmla="*/ 932921 w 962025"/>
                  <a:gd name="connsiteY7" fmla="*/ 715423 h 714375"/>
                  <a:gd name="connsiteX8" fmla="*/ 962924 w 962025"/>
                  <a:gd name="connsiteY8" fmla="*/ 669417 h 714375"/>
                  <a:gd name="connsiteX9" fmla="*/ 929492 w 962025"/>
                  <a:gd name="connsiteY9" fmla="*/ 603504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2025" h="714375">
                    <a:moveTo>
                      <a:pt x="929492" y="603504"/>
                    </a:moveTo>
                    <a:lnTo>
                      <a:pt x="590497" y="16383"/>
                    </a:lnTo>
                    <a:cubicBezTo>
                      <a:pt x="584687" y="6286"/>
                      <a:pt x="573828" y="0"/>
                      <a:pt x="562113" y="0"/>
                    </a:cubicBezTo>
                    <a:lnTo>
                      <a:pt x="32808" y="0"/>
                    </a:lnTo>
                    <a:cubicBezTo>
                      <a:pt x="7567" y="0"/>
                      <a:pt x="-8149" y="27242"/>
                      <a:pt x="4424" y="49149"/>
                    </a:cubicBezTo>
                    <a:lnTo>
                      <a:pt x="379709" y="699040"/>
                    </a:lnTo>
                    <a:cubicBezTo>
                      <a:pt x="385519" y="709136"/>
                      <a:pt x="396378" y="715423"/>
                      <a:pt x="408093" y="715423"/>
                    </a:cubicBezTo>
                    <a:lnTo>
                      <a:pt x="932921" y="715423"/>
                    </a:lnTo>
                    <a:cubicBezTo>
                      <a:pt x="956638" y="715423"/>
                      <a:pt x="972449" y="691039"/>
                      <a:pt x="962924" y="669417"/>
                    </a:cubicBezTo>
                    <a:cubicBezTo>
                      <a:pt x="953114" y="647033"/>
                      <a:pt x="941874" y="625030"/>
                      <a:pt x="929492" y="6035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D0A3">
                      <a:lumMod val="95000"/>
                      <a:lumOff val="5000"/>
                    </a:srgbClr>
                  </a:gs>
                  <a:gs pos="50000">
                    <a:srgbClr val="7DD0A3"/>
                  </a:gs>
                  <a:gs pos="100000">
                    <a:srgbClr val="7DD0A3">
                      <a:lumMod val="85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22AAD65-E679-409D-A8E8-E1DD8AE0F55B}"/>
                  </a:ext>
                </a:extLst>
              </p:cNvPr>
              <p:cNvSpPr/>
              <p:nvPr/>
            </p:nvSpPr>
            <p:spPr>
              <a:xfrm>
                <a:off x="6211252" y="2535936"/>
                <a:ext cx="990600" cy="714375"/>
              </a:xfrm>
              <a:custGeom>
                <a:avLst/>
                <a:gdLst>
                  <a:gd name="connsiteX0" fmla="*/ 615220 w 990600"/>
                  <a:gd name="connsiteY0" fmla="*/ 16383 h 714375"/>
                  <a:gd name="connsiteX1" fmla="*/ 586835 w 990600"/>
                  <a:gd name="connsiteY1" fmla="*/ 0 h 714375"/>
                  <a:gd name="connsiteX2" fmla="*/ 0 w 990600"/>
                  <a:gd name="connsiteY2" fmla="*/ 0 h 714375"/>
                  <a:gd name="connsiteX3" fmla="*/ 7048 w 990600"/>
                  <a:gd name="connsiteY3" fmla="*/ 11049 h 714375"/>
                  <a:gd name="connsiteX4" fmla="*/ 404336 w 990600"/>
                  <a:gd name="connsiteY4" fmla="*/ 699040 h 714375"/>
                  <a:gd name="connsiteX5" fmla="*/ 432721 w 990600"/>
                  <a:gd name="connsiteY5" fmla="*/ 715423 h 714375"/>
                  <a:gd name="connsiteX6" fmla="*/ 962025 w 990600"/>
                  <a:gd name="connsiteY6" fmla="*/ 715423 h 714375"/>
                  <a:gd name="connsiteX7" fmla="*/ 990409 w 990600"/>
                  <a:gd name="connsiteY7" fmla="*/ 666274 h 714375"/>
                  <a:gd name="connsiteX8" fmla="*/ 615220 w 990600"/>
                  <a:gd name="connsiteY8" fmla="*/ 16383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0" h="714375">
                    <a:moveTo>
                      <a:pt x="615220" y="16383"/>
                    </a:moveTo>
                    <a:cubicBezTo>
                      <a:pt x="609409" y="6286"/>
                      <a:pt x="598551" y="0"/>
                      <a:pt x="586835" y="0"/>
                    </a:cubicBezTo>
                    <a:lnTo>
                      <a:pt x="0" y="0"/>
                    </a:lnTo>
                    <a:cubicBezTo>
                      <a:pt x="2476" y="3429"/>
                      <a:pt x="4763" y="7144"/>
                      <a:pt x="7048" y="11049"/>
                    </a:cubicBezTo>
                    <a:lnTo>
                      <a:pt x="404336" y="699040"/>
                    </a:lnTo>
                    <a:cubicBezTo>
                      <a:pt x="410146" y="709136"/>
                      <a:pt x="421005" y="715423"/>
                      <a:pt x="432721" y="715423"/>
                    </a:cubicBezTo>
                    <a:lnTo>
                      <a:pt x="962025" y="715423"/>
                    </a:lnTo>
                    <a:cubicBezTo>
                      <a:pt x="987266" y="715423"/>
                      <a:pt x="1002982" y="688181"/>
                      <a:pt x="990409" y="666274"/>
                    </a:cubicBezTo>
                    <a:lnTo>
                      <a:pt x="615220" y="163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D0A3">
                      <a:lumMod val="95000"/>
                      <a:lumOff val="5000"/>
                    </a:srgbClr>
                  </a:gs>
                  <a:gs pos="50000">
                    <a:srgbClr val="7DD0A3"/>
                  </a:gs>
                  <a:gs pos="100000">
                    <a:srgbClr val="7DD0A3">
                      <a:lumMod val="85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B76E242-08C5-46E5-972F-EBA72C5BBE02}"/>
                  </a:ext>
                </a:extLst>
              </p:cNvPr>
              <p:cNvSpPr/>
              <p:nvPr/>
            </p:nvSpPr>
            <p:spPr>
              <a:xfrm>
                <a:off x="4986485" y="2535936"/>
                <a:ext cx="990600" cy="714375"/>
              </a:xfrm>
              <a:custGeom>
                <a:avLst/>
                <a:gdLst>
                  <a:gd name="connsiteX0" fmla="*/ 379614 w 990600"/>
                  <a:gd name="connsiteY0" fmla="*/ 16383 h 714375"/>
                  <a:gd name="connsiteX1" fmla="*/ 4424 w 990600"/>
                  <a:gd name="connsiteY1" fmla="*/ 666274 h 714375"/>
                  <a:gd name="connsiteX2" fmla="*/ 32808 w 990600"/>
                  <a:gd name="connsiteY2" fmla="*/ 715423 h 714375"/>
                  <a:gd name="connsiteX3" fmla="*/ 562113 w 990600"/>
                  <a:gd name="connsiteY3" fmla="*/ 715423 h 714375"/>
                  <a:gd name="connsiteX4" fmla="*/ 590497 w 990600"/>
                  <a:gd name="connsiteY4" fmla="*/ 699040 h 714375"/>
                  <a:gd name="connsiteX5" fmla="*/ 987690 w 990600"/>
                  <a:gd name="connsiteY5" fmla="*/ 11049 h 714375"/>
                  <a:gd name="connsiteX6" fmla="*/ 994738 w 990600"/>
                  <a:gd name="connsiteY6" fmla="*/ 0 h 714375"/>
                  <a:gd name="connsiteX7" fmla="*/ 407998 w 990600"/>
                  <a:gd name="connsiteY7" fmla="*/ 0 h 714375"/>
                  <a:gd name="connsiteX8" fmla="*/ 379614 w 990600"/>
                  <a:gd name="connsiteY8" fmla="*/ 16383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0" h="714375">
                    <a:moveTo>
                      <a:pt x="379614" y="16383"/>
                    </a:moveTo>
                    <a:lnTo>
                      <a:pt x="4424" y="666274"/>
                    </a:lnTo>
                    <a:cubicBezTo>
                      <a:pt x="-8149" y="688086"/>
                      <a:pt x="7567" y="715423"/>
                      <a:pt x="32808" y="715423"/>
                    </a:cubicBezTo>
                    <a:lnTo>
                      <a:pt x="562113" y="715423"/>
                    </a:lnTo>
                    <a:cubicBezTo>
                      <a:pt x="573828" y="715423"/>
                      <a:pt x="584592" y="709136"/>
                      <a:pt x="590497" y="699040"/>
                    </a:cubicBezTo>
                    <a:lnTo>
                      <a:pt x="987690" y="11049"/>
                    </a:lnTo>
                    <a:cubicBezTo>
                      <a:pt x="989976" y="7144"/>
                      <a:pt x="992262" y="3429"/>
                      <a:pt x="994738" y="0"/>
                    </a:cubicBezTo>
                    <a:lnTo>
                      <a:pt x="407998" y="0"/>
                    </a:lnTo>
                    <a:cubicBezTo>
                      <a:pt x="396282" y="0"/>
                      <a:pt x="385519" y="6286"/>
                      <a:pt x="379614" y="163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DD0A3">
                      <a:lumMod val="95000"/>
                      <a:lumOff val="5000"/>
                    </a:srgbClr>
                  </a:gs>
                  <a:gs pos="50000">
                    <a:srgbClr val="7DD0A3"/>
                  </a:gs>
                  <a:gs pos="100000">
                    <a:srgbClr val="7DD0A3">
                      <a:lumMod val="85000"/>
                    </a:srgb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502977-C5ED-4844-A4D9-04B22E3B75E5}"/>
                </a:ext>
              </a:extLst>
            </p:cNvPr>
            <p:cNvSpPr txBox="1"/>
            <p:nvPr/>
          </p:nvSpPr>
          <p:spPr>
            <a:xfrm rot="2700000">
              <a:off x="1832897" y="4769256"/>
              <a:ext cx="7184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Planning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7B8304-2708-4C23-A35F-FC48F6D476F4}"/>
                </a:ext>
              </a:extLst>
            </p:cNvPr>
            <p:cNvSpPr txBox="1"/>
            <p:nvPr/>
          </p:nvSpPr>
          <p:spPr>
            <a:xfrm>
              <a:off x="2704103" y="4892367"/>
              <a:ext cx="8691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Operations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3AD8A2-A734-47FB-8C5D-3E2E42B65E72}"/>
                </a:ext>
              </a:extLst>
            </p:cNvPr>
            <p:cNvSpPr txBox="1"/>
            <p:nvPr/>
          </p:nvSpPr>
          <p:spPr>
            <a:xfrm>
              <a:off x="3702675" y="4892367"/>
              <a:ext cx="957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Compliance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6E4D5-0CC4-48B3-B648-7937D9634955}"/>
                </a:ext>
              </a:extLst>
            </p:cNvPr>
            <p:cNvSpPr txBox="1"/>
            <p:nvPr/>
          </p:nvSpPr>
          <p:spPr>
            <a:xfrm rot="19800000">
              <a:off x="4826862" y="4769255"/>
              <a:ext cx="779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Reporting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22595CA-BEBC-4FD7-919B-6B718E420B7F}"/>
                </a:ext>
              </a:extLst>
            </p:cNvPr>
            <p:cNvGrpSpPr/>
            <p:nvPr/>
          </p:nvGrpSpPr>
          <p:grpSpPr>
            <a:xfrm>
              <a:off x="2639391" y="4725670"/>
              <a:ext cx="2085310" cy="653874"/>
              <a:chOff x="2639391" y="4725670"/>
              <a:chExt cx="2085310" cy="65387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40F5EB1-C4F9-4C42-B1FC-7E4F3933ECC7}"/>
                  </a:ext>
                </a:extLst>
              </p:cNvPr>
              <p:cNvCxnSpPr/>
              <p:nvPr/>
            </p:nvCxnSpPr>
            <p:spPr>
              <a:xfrm>
                <a:off x="2639391" y="4725670"/>
                <a:ext cx="0" cy="653874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C389C7E-D83D-4BF4-9E78-A6DBDE5D62D1}"/>
                  </a:ext>
                </a:extLst>
              </p:cNvPr>
              <p:cNvCxnSpPr/>
              <p:nvPr/>
            </p:nvCxnSpPr>
            <p:spPr>
              <a:xfrm>
                <a:off x="3637963" y="4725670"/>
                <a:ext cx="0" cy="653874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EE6DC6C-6E70-4EFB-B07D-8F014E21A3BC}"/>
                  </a:ext>
                </a:extLst>
              </p:cNvPr>
              <p:cNvCxnSpPr/>
              <p:nvPr/>
            </p:nvCxnSpPr>
            <p:spPr>
              <a:xfrm>
                <a:off x="4724701" y="4725670"/>
                <a:ext cx="0" cy="653874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F63F67-204C-416F-BC67-4D59B6BC77A7}"/>
                </a:ext>
              </a:extLst>
            </p:cNvPr>
            <p:cNvSpPr txBox="1"/>
            <p:nvPr/>
          </p:nvSpPr>
          <p:spPr>
            <a:xfrm rot="18000000">
              <a:off x="1794350" y="3685785"/>
              <a:ext cx="9845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Performance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5B0CEB-2CBA-43F0-AC57-E4B703928D5D}"/>
                </a:ext>
              </a:extLst>
            </p:cNvPr>
            <p:cNvSpPr txBox="1"/>
            <p:nvPr/>
          </p:nvSpPr>
          <p:spPr>
            <a:xfrm rot="18000000">
              <a:off x="2505234" y="2702830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Strategy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097D42-0A91-4AC0-BAF2-ECA9A3D4A3C1}"/>
                </a:ext>
              </a:extLst>
            </p:cNvPr>
            <p:cNvSpPr txBox="1"/>
            <p:nvPr/>
          </p:nvSpPr>
          <p:spPr>
            <a:xfrm rot="3600000">
              <a:off x="4195241" y="2693518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Talent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56445C-0B3D-4FFE-B1C9-C484965248CD}"/>
                </a:ext>
              </a:extLst>
            </p:cNvPr>
            <p:cNvSpPr txBox="1"/>
            <p:nvPr/>
          </p:nvSpPr>
          <p:spPr>
            <a:xfrm rot="3600000">
              <a:off x="4612355" y="3604009"/>
              <a:ext cx="86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Culture &amp; Integrity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E5A69A-6D30-42E3-8001-F8BB94075719}"/>
                </a:ext>
              </a:extLst>
            </p:cNvPr>
            <p:cNvSpPr txBox="1"/>
            <p:nvPr/>
          </p:nvSpPr>
          <p:spPr>
            <a:xfrm>
              <a:off x="3208102" y="1865526"/>
              <a:ext cx="9717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Governance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012DD5-8188-460B-82EC-289E3311052A}"/>
              </a:ext>
            </a:extLst>
          </p:cNvPr>
          <p:cNvSpPr txBox="1"/>
          <p:nvPr/>
        </p:nvSpPr>
        <p:spPr>
          <a:xfrm>
            <a:off x="7898981" y="3529614"/>
            <a:ext cx="16594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RISK OVERSIGHT</a:t>
            </a:r>
          </a:p>
        </p:txBody>
      </p:sp>
      <p:sp>
        <p:nvSpPr>
          <p:cNvPr id="46" name="Graphic 44">
            <a:extLst>
              <a:ext uri="{FF2B5EF4-FFF2-40B4-BE49-F238E27FC236}">
                <a16:creationId xmlns:a16="http://schemas.microsoft.com/office/drawing/2014/main" id="{8E244E4D-5AA2-44D2-89C4-CFD29024CB57}"/>
              </a:ext>
            </a:extLst>
          </p:cNvPr>
          <p:cNvSpPr/>
          <p:nvPr/>
        </p:nvSpPr>
        <p:spPr>
          <a:xfrm>
            <a:off x="785666" y="3987134"/>
            <a:ext cx="274756" cy="231660"/>
          </a:xfrm>
          <a:custGeom>
            <a:avLst/>
            <a:gdLst>
              <a:gd name="connsiteX0" fmla="*/ 993930 w 2676525"/>
              <a:gd name="connsiteY0" fmla="*/ 201442 h 2428875"/>
              <a:gd name="connsiteX1" fmla="*/ 54575 w 2676525"/>
              <a:gd name="connsiteY1" fmla="*/ 1828407 h 2428875"/>
              <a:gd name="connsiteX2" fmla="*/ 403571 w 2676525"/>
              <a:gd name="connsiteY2" fmla="*/ 2432864 h 2428875"/>
              <a:gd name="connsiteX3" fmla="*/ 2282187 w 2676525"/>
              <a:gd name="connsiteY3" fmla="*/ 2432864 h 2428875"/>
              <a:gd name="connsiteX4" fmla="*/ 2631183 w 2676525"/>
              <a:gd name="connsiteY4" fmla="*/ 1828407 h 2428875"/>
              <a:gd name="connsiteX5" fmla="*/ 1691922 w 2676525"/>
              <a:gd name="connsiteY5" fmla="*/ 201537 h 2428875"/>
              <a:gd name="connsiteX6" fmla="*/ 993930 w 2676525"/>
              <a:gd name="connsiteY6" fmla="*/ 201442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525" h="2428875">
                <a:moveTo>
                  <a:pt x="993930" y="201442"/>
                </a:moveTo>
                <a:lnTo>
                  <a:pt x="54575" y="1828407"/>
                </a:lnTo>
                <a:cubicBezTo>
                  <a:pt x="-100492" y="2097012"/>
                  <a:pt x="93342" y="2432864"/>
                  <a:pt x="403571" y="2432864"/>
                </a:cubicBezTo>
                <a:lnTo>
                  <a:pt x="2282187" y="2432864"/>
                </a:lnTo>
                <a:cubicBezTo>
                  <a:pt x="2592416" y="2432864"/>
                  <a:pt x="2786250" y="2097012"/>
                  <a:pt x="2631183" y="1828407"/>
                </a:cubicBezTo>
                <a:lnTo>
                  <a:pt x="1691922" y="201537"/>
                </a:lnTo>
                <a:cubicBezTo>
                  <a:pt x="1536760" y="-67163"/>
                  <a:pt x="1148997" y="-67163"/>
                  <a:pt x="993930" y="201442"/>
                </a:cubicBezTo>
                <a:close/>
              </a:path>
            </a:pathLst>
          </a:custGeom>
          <a:solidFill>
            <a:srgbClr val="7DD0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840C3D-ADB6-47EE-B04C-D515A7258D62}"/>
              </a:ext>
            </a:extLst>
          </p:cNvPr>
          <p:cNvSpPr txBox="1"/>
          <p:nvPr/>
        </p:nvSpPr>
        <p:spPr>
          <a:xfrm>
            <a:off x="1133696" y="3871221"/>
            <a:ext cx="1280055" cy="46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Primary areas of Board Oversight</a:t>
            </a:r>
          </a:p>
        </p:txBody>
      </p:sp>
      <p:sp>
        <p:nvSpPr>
          <p:cNvPr id="50" name="Graphic 44">
            <a:extLst>
              <a:ext uri="{FF2B5EF4-FFF2-40B4-BE49-F238E27FC236}">
                <a16:creationId xmlns:a16="http://schemas.microsoft.com/office/drawing/2014/main" id="{8EB24F79-570D-4D66-ACFA-F8AA77177B62}"/>
              </a:ext>
            </a:extLst>
          </p:cNvPr>
          <p:cNvSpPr/>
          <p:nvPr/>
        </p:nvSpPr>
        <p:spPr>
          <a:xfrm>
            <a:off x="2591571" y="3987134"/>
            <a:ext cx="274756" cy="231660"/>
          </a:xfrm>
          <a:custGeom>
            <a:avLst/>
            <a:gdLst>
              <a:gd name="connsiteX0" fmla="*/ 993930 w 2676525"/>
              <a:gd name="connsiteY0" fmla="*/ 201442 h 2428875"/>
              <a:gd name="connsiteX1" fmla="*/ 54575 w 2676525"/>
              <a:gd name="connsiteY1" fmla="*/ 1828407 h 2428875"/>
              <a:gd name="connsiteX2" fmla="*/ 403571 w 2676525"/>
              <a:gd name="connsiteY2" fmla="*/ 2432864 h 2428875"/>
              <a:gd name="connsiteX3" fmla="*/ 2282187 w 2676525"/>
              <a:gd name="connsiteY3" fmla="*/ 2432864 h 2428875"/>
              <a:gd name="connsiteX4" fmla="*/ 2631183 w 2676525"/>
              <a:gd name="connsiteY4" fmla="*/ 1828407 h 2428875"/>
              <a:gd name="connsiteX5" fmla="*/ 1691922 w 2676525"/>
              <a:gd name="connsiteY5" fmla="*/ 201537 h 2428875"/>
              <a:gd name="connsiteX6" fmla="*/ 993930 w 2676525"/>
              <a:gd name="connsiteY6" fmla="*/ 201442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525" h="2428875">
                <a:moveTo>
                  <a:pt x="993930" y="201442"/>
                </a:moveTo>
                <a:lnTo>
                  <a:pt x="54575" y="1828407"/>
                </a:lnTo>
                <a:cubicBezTo>
                  <a:pt x="-100492" y="2097012"/>
                  <a:pt x="93342" y="2432864"/>
                  <a:pt x="403571" y="2432864"/>
                </a:cubicBezTo>
                <a:lnTo>
                  <a:pt x="2282187" y="2432864"/>
                </a:lnTo>
                <a:cubicBezTo>
                  <a:pt x="2592416" y="2432864"/>
                  <a:pt x="2786250" y="2097012"/>
                  <a:pt x="2631183" y="1828407"/>
                </a:cubicBezTo>
                <a:lnTo>
                  <a:pt x="1691922" y="201537"/>
                </a:lnTo>
                <a:cubicBezTo>
                  <a:pt x="1536760" y="-67163"/>
                  <a:pt x="1148997" y="-67163"/>
                  <a:pt x="993930" y="201442"/>
                </a:cubicBezTo>
                <a:close/>
              </a:path>
            </a:pathLst>
          </a:custGeom>
          <a:solidFill>
            <a:srgbClr val="676D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5325E7-B909-4C90-98BE-62B915BB7C0A}"/>
              </a:ext>
            </a:extLst>
          </p:cNvPr>
          <p:cNvSpPr txBox="1"/>
          <p:nvPr/>
        </p:nvSpPr>
        <p:spPr>
          <a:xfrm>
            <a:off x="2940394" y="3871221"/>
            <a:ext cx="1280055" cy="46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Management Responsibilities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7EDD6C98-8F0F-8C4D-9F1F-A9B5CA790AC8}"/>
              </a:ext>
            </a:extLst>
          </p:cNvPr>
          <p:cNvSpPr/>
          <p:nvPr/>
        </p:nvSpPr>
        <p:spPr>
          <a:xfrm>
            <a:off x="4026895" y="0"/>
            <a:ext cx="3702385" cy="6858000"/>
          </a:xfrm>
          <a:custGeom>
            <a:avLst/>
            <a:gdLst>
              <a:gd name="connsiteX0" fmla="*/ 3011067 w 3359058"/>
              <a:gd name="connsiteY0" fmla="*/ 0 h 6775179"/>
              <a:gd name="connsiteX1" fmla="*/ 3359058 w 3359058"/>
              <a:gd name="connsiteY1" fmla="*/ 0 h 6775179"/>
              <a:gd name="connsiteX2" fmla="*/ 3294472 w 3359058"/>
              <a:gd name="connsiteY2" fmla="*/ 239154 h 6775179"/>
              <a:gd name="connsiteX3" fmla="*/ 1523397 w 3359058"/>
              <a:gd name="connsiteY3" fmla="*/ 3582273 h 6775179"/>
              <a:gd name="connsiteX4" fmla="*/ 800592 w 3359058"/>
              <a:gd name="connsiteY4" fmla="*/ 6239710 h 6775179"/>
              <a:gd name="connsiteX5" fmla="*/ 805335 w 3359058"/>
              <a:gd name="connsiteY5" fmla="*/ 6542922 h 6775179"/>
              <a:gd name="connsiteX6" fmla="*/ 822677 w 3359058"/>
              <a:gd name="connsiteY6" fmla="*/ 6775179 h 6775179"/>
              <a:gd name="connsiteX7" fmla="*/ 12504 w 3359058"/>
              <a:gd name="connsiteY7" fmla="*/ 6775179 h 6775179"/>
              <a:gd name="connsiteX8" fmla="*/ 385 w 3359058"/>
              <a:gd name="connsiteY8" fmla="*/ 6536250 h 6775179"/>
              <a:gd name="connsiteX9" fmla="*/ 3004791 w 3359058"/>
              <a:gd name="connsiteY9" fmla="*/ 95347 h 67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058" h="6775179">
                <a:moveTo>
                  <a:pt x="3011067" y="0"/>
                </a:moveTo>
                <a:lnTo>
                  <a:pt x="3359058" y="0"/>
                </a:lnTo>
                <a:lnTo>
                  <a:pt x="3294472" y="239154"/>
                </a:lnTo>
                <a:cubicBezTo>
                  <a:pt x="2877682" y="1649403"/>
                  <a:pt x="2006316" y="2683798"/>
                  <a:pt x="1523397" y="3582273"/>
                </a:cubicBezTo>
                <a:cubicBezTo>
                  <a:pt x="1048804" y="4464715"/>
                  <a:pt x="812679" y="5361481"/>
                  <a:pt x="800592" y="6239710"/>
                </a:cubicBezTo>
                <a:cubicBezTo>
                  <a:pt x="799198" y="6341044"/>
                  <a:pt x="800786" y="6442132"/>
                  <a:pt x="805335" y="6542922"/>
                </a:cubicBezTo>
                <a:lnTo>
                  <a:pt x="822677" y="6775179"/>
                </a:lnTo>
                <a:lnTo>
                  <a:pt x="12504" y="6775179"/>
                </a:lnTo>
                <a:lnTo>
                  <a:pt x="385" y="6536250"/>
                </a:lnTo>
                <a:cubicBezTo>
                  <a:pt x="-37851" y="3679270"/>
                  <a:pt x="2789693" y="1857002"/>
                  <a:pt x="3004791" y="95347"/>
                </a:cubicBezTo>
                <a:close/>
              </a:path>
            </a:pathLst>
          </a:custGeom>
          <a:solidFill>
            <a:srgbClr val="E6E6E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6E62AF-8B6A-954A-832A-53633679EE23}"/>
              </a:ext>
            </a:extLst>
          </p:cNvPr>
          <p:cNvSpPr/>
          <p:nvPr/>
        </p:nvSpPr>
        <p:spPr>
          <a:xfrm>
            <a:off x="4370223" y="0"/>
            <a:ext cx="3359058" cy="6858000"/>
          </a:xfrm>
          <a:custGeom>
            <a:avLst/>
            <a:gdLst>
              <a:gd name="connsiteX0" fmla="*/ 3011067 w 3359058"/>
              <a:gd name="connsiteY0" fmla="*/ 0 h 6785810"/>
              <a:gd name="connsiteX1" fmla="*/ 3359058 w 3359058"/>
              <a:gd name="connsiteY1" fmla="*/ 0 h 6785810"/>
              <a:gd name="connsiteX2" fmla="*/ 3294472 w 3359058"/>
              <a:gd name="connsiteY2" fmla="*/ 239154 h 6785810"/>
              <a:gd name="connsiteX3" fmla="*/ 1523397 w 3359058"/>
              <a:gd name="connsiteY3" fmla="*/ 3582273 h 6785810"/>
              <a:gd name="connsiteX4" fmla="*/ 800592 w 3359058"/>
              <a:gd name="connsiteY4" fmla="*/ 6239710 h 6785810"/>
              <a:gd name="connsiteX5" fmla="*/ 805335 w 3359058"/>
              <a:gd name="connsiteY5" fmla="*/ 6542922 h 6785810"/>
              <a:gd name="connsiteX6" fmla="*/ 823470 w 3359058"/>
              <a:gd name="connsiteY6" fmla="*/ 6785810 h 6785810"/>
              <a:gd name="connsiteX7" fmla="*/ 13044 w 3359058"/>
              <a:gd name="connsiteY7" fmla="*/ 6785810 h 6785810"/>
              <a:gd name="connsiteX8" fmla="*/ 385 w 3359058"/>
              <a:gd name="connsiteY8" fmla="*/ 6536250 h 6785810"/>
              <a:gd name="connsiteX9" fmla="*/ 3004791 w 3359058"/>
              <a:gd name="connsiteY9" fmla="*/ 95347 h 67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058" h="6785810">
                <a:moveTo>
                  <a:pt x="3011067" y="0"/>
                </a:moveTo>
                <a:lnTo>
                  <a:pt x="3359058" y="0"/>
                </a:lnTo>
                <a:lnTo>
                  <a:pt x="3294472" y="239154"/>
                </a:lnTo>
                <a:cubicBezTo>
                  <a:pt x="2877682" y="1649403"/>
                  <a:pt x="2006316" y="2683798"/>
                  <a:pt x="1523397" y="3582273"/>
                </a:cubicBezTo>
                <a:cubicBezTo>
                  <a:pt x="1048804" y="4464715"/>
                  <a:pt x="812679" y="5361481"/>
                  <a:pt x="800592" y="6239710"/>
                </a:cubicBezTo>
                <a:cubicBezTo>
                  <a:pt x="799198" y="6341044"/>
                  <a:pt x="800786" y="6442132"/>
                  <a:pt x="805335" y="6542922"/>
                </a:cubicBezTo>
                <a:lnTo>
                  <a:pt x="823470" y="6785810"/>
                </a:lnTo>
                <a:lnTo>
                  <a:pt x="13044" y="6785810"/>
                </a:lnTo>
                <a:lnTo>
                  <a:pt x="385" y="6536250"/>
                </a:lnTo>
                <a:cubicBezTo>
                  <a:pt x="-37851" y="3679270"/>
                  <a:pt x="2789693" y="1857002"/>
                  <a:pt x="3004791" y="95347"/>
                </a:cubicBezTo>
                <a:close/>
              </a:path>
            </a:pathLst>
          </a:custGeom>
          <a:solidFill>
            <a:srgbClr val="E1E1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514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1301</Words>
  <Application>Microsoft Office PowerPoint</Application>
  <PresentationFormat>Widescreen</PresentationFormat>
  <Paragraphs>269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(https://youexec.com/resources)</Manager>
  <Company>You Exec (https://youexec.com/resources)</Company>
  <LinksUpToDate>false</LinksUpToDate>
  <SharedDoc>false</SharedDoc>
  <HyperlinkBase>You Exec (https://youexec.com/resources)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Governance Model</dc:title>
  <dc:subject>Deloitte Governance Model</dc:subject>
  <dc:creator>Diversity Australia</dc:creator>
  <cp:keywords>www.diversityaustralia.com.au</cp:keywords>
  <dc:description>You Exec (https://youexec.com/resources)</dc:description>
  <cp:lastModifiedBy>Steven Asnicar</cp:lastModifiedBy>
  <cp:revision>1353</cp:revision>
  <dcterms:created xsi:type="dcterms:W3CDTF">2020-11-12T00:38:30Z</dcterms:created>
  <dcterms:modified xsi:type="dcterms:W3CDTF">2021-03-19T00:48:20Z</dcterms:modified>
  <cp:category>You Exec (https://youexec.com/resources)</cp:category>
</cp:coreProperties>
</file>