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1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notesMasterIdLst>
    <p:notesMasterId r:id="rId17"/>
  </p:notesMasterIdLst>
  <p:sldIdLst>
    <p:sldId id="332" r:id="rId2"/>
    <p:sldId id="350" r:id="rId3"/>
    <p:sldId id="360" r:id="rId4"/>
    <p:sldId id="352" r:id="rId5"/>
    <p:sldId id="353" r:id="rId6"/>
    <p:sldId id="361" r:id="rId7"/>
    <p:sldId id="356" r:id="rId8"/>
    <p:sldId id="362" r:id="rId9"/>
    <p:sldId id="358" r:id="rId10"/>
    <p:sldId id="359" r:id="rId11"/>
    <p:sldId id="363" r:id="rId12"/>
    <p:sldId id="368" r:id="rId13"/>
    <p:sldId id="365" r:id="rId14"/>
    <p:sldId id="366" r:id="rId15"/>
    <p:sldId id="367" r:id="rId16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143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286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3429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4572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5715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6858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8001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914400" algn="ctr" defTabSz="4127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768" userDrawn="1">
          <p15:clr>
            <a:srgbClr val="A4A3A4"/>
          </p15:clr>
        </p15:guide>
        <p15:guide id="2" pos="6744" userDrawn="1">
          <p15:clr>
            <a:srgbClr val="A4A3A4"/>
          </p15:clr>
        </p15:guide>
        <p15:guide id="3" pos="1776" userDrawn="1">
          <p15:clr>
            <a:srgbClr val="A4A3A4"/>
          </p15:clr>
        </p15:guide>
        <p15:guide id="4" orient="horz" pos="2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2F8"/>
    <a:srgbClr val="2DC5FF"/>
    <a:srgbClr val="454B54"/>
    <a:srgbClr val="2D323D"/>
    <a:srgbClr val="393F4B"/>
    <a:srgbClr val="393E4B"/>
    <a:srgbClr val="599DFD"/>
    <a:srgbClr val="454A54"/>
    <a:srgbClr val="2D323C"/>
    <a:srgbClr val="2D3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/>
    <p:restoredTop sz="83741"/>
  </p:normalViewPr>
  <p:slideViewPr>
    <p:cSldViewPr snapToGrid="0" snapToObjects="1" showGuides="1">
      <p:cViewPr varScale="1">
        <p:scale>
          <a:sx n="92" d="100"/>
          <a:sy n="92" d="100"/>
        </p:scale>
        <p:origin x="1050" y="78"/>
      </p:cViewPr>
      <p:guideLst>
        <p:guide orient="horz" pos="3768"/>
        <p:guide pos="6744"/>
        <p:guide pos="1776"/>
        <p:guide orient="horz" pos="26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8" d="100"/>
        <a:sy n="1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46574507740768E-2"/>
          <c:y val="0.12158352369831373"/>
          <c:w val="0.93310131886019387"/>
          <c:h val="0.844340696217972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Sum of Newsletter Sign Ups</c:v>
                </c:pt>
              </c:strCache>
            </c:strRef>
          </c:tx>
          <c:spPr>
            <a:gradFill>
              <a:gsLst>
                <a:gs pos="100000">
                  <a:srgbClr val="2D323D"/>
                </a:gs>
                <a:gs pos="17000">
                  <a:schemeClr val="bg1">
                    <a:lumMod val="75000"/>
                  </a:schemeClr>
                </a:gs>
              </a:gsLst>
              <a:lin ang="5400000" scaled="1"/>
            </a:gra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i="1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Landing Page 01</c:v>
                </c:pt>
                <c:pt idx="1">
                  <c:v>Landing Page 02</c:v>
                </c:pt>
                <c:pt idx="2">
                  <c:v>Product Video</c:v>
                </c:pt>
                <c:pt idx="3">
                  <c:v>No Product Video</c:v>
                </c:pt>
                <c:pt idx="4">
                  <c:v>Remove Navigation</c:v>
                </c:pt>
                <c:pt idx="5">
                  <c:v>Add Navigation</c:v>
                </c:pt>
                <c:pt idx="6">
                  <c:v>Longer From</c:v>
                </c:pt>
                <c:pt idx="7">
                  <c:v>Shorter Form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65</c:v>
                </c:pt>
                <c:pt idx="1">
                  <c:v>46</c:v>
                </c:pt>
                <c:pt idx="2">
                  <c:v>93</c:v>
                </c:pt>
                <c:pt idx="3">
                  <c:v>66</c:v>
                </c:pt>
                <c:pt idx="4">
                  <c:v>12</c:v>
                </c:pt>
                <c:pt idx="5">
                  <c:v>80</c:v>
                </c:pt>
                <c:pt idx="6">
                  <c:v>60</c:v>
                </c:pt>
                <c:pt idx="7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0-6047-8071-04182C11C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Sum of Amount </c:v>
                </c:pt>
              </c:strCache>
            </c:strRef>
          </c:tx>
          <c:spPr>
            <a:gradFill>
              <a:gsLst>
                <a:gs pos="100000">
                  <a:srgbClr val="5F72F8"/>
                </a:gs>
                <a:gs pos="15000">
                  <a:srgbClr val="2DC5FF"/>
                </a:gs>
              </a:gsLst>
              <a:lin ang="5400000" scaled="1"/>
            </a:gra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1">
                    <a:solidFill>
                      <a:srgbClr val="2DC5FF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Landing Page 01</c:v>
                </c:pt>
                <c:pt idx="1">
                  <c:v>Landing Page 02</c:v>
                </c:pt>
                <c:pt idx="2">
                  <c:v>Product Video</c:v>
                </c:pt>
                <c:pt idx="3">
                  <c:v>No Product Video</c:v>
                </c:pt>
                <c:pt idx="4">
                  <c:v>Remove Navigation</c:v>
                </c:pt>
                <c:pt idx="5">
                  <c:v>Add Navigation</c:v>
                </c:pt>
                <c:pt idx="6">
                  <c:v>Longer From</c:v>
                </c:pt>
                <c:pt idx="7">
                  <c:v>Shorter Form</c:v>
                </c:pt>
              </c:strCache>
            </c:strRef>
          </c:cat>
          <c:val>
            <c:numRef>
              <c:f>Sheet1!$C$2:$C$9</c:f>
              <c:numCache>
                <c:formatCode>_([$$-409]* #,##0.00_);_([$$-409]* \(#,##0.00\);_([$$-409]* "-"??_);_(@_)</c:formatCode>
                <c:ptCount val="8"/>
                <c:pt idx="0">
                  <c:v>100</c:v>
                </c:pt>
                <c:pt idx="1">
                  <c:v>140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20</c:v>
                </c:pt>
                <c:pt idx="6">
                  <c:v>80</c:v>
                </c:pt>
                <c:pt idx="7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0-6047-8071-04182C11C8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8"/>
        <c:overlap val="-55"/>
        <c:axId val="-1266873024"/>
        <c:axId val="-1266863232"/>
      </c:barChart>
      <c:catAx>
        <c:axId val="-1266873024"/>
        <c:scaling>
          <c:orientation val="minMax"/>
        </c:scaling>
        <c:delete val="1"/>
        <c:axPos val="b"/>
        <c:majorGridlines>
          <c:spPr>
            <a:ln w="12700" cap="rnd">
              <a:solidFill>
                <a:srgbClr val="60656D">
                  <a:alpha val="35000"/>
                </a:srgb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crossAx val="-1266863232"/>
        <c:crosses val="autoZero"/>
        <c:auto val="1"/>
        <c:lblAlgn val="ctr"/>
        <c:lblOffset val="100"/>
        <c:noMultiLvlLbl val="0"/>
      </c:catAx>
      <c:valAx>
        <c:axId val="-1266863232"/>
        <c:scaling>
          <c:orientation val="minMax"/>
          <c:max val="160"/>
        </c:scaling>
        <c:delete val="0"/>
        <c:axPos val="l"/>
        <c:majorGridlines>
          <c:spPr>
            <a:ln w="12700" cap="rnd" cmpd="sng" algn="ctr">
              <a:solidFill>
                <a:srgbClr val="60656D">
                  <a:alpha val="35000"/>
                </a:srgb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730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879223568875128"/>
          <c:y val="4.1019355752797769E-2"/>
          <c:w val="0.3224155286224975"/>
          <c:h val="4.5429420976803282E-2"/>
        </c:manualLayout>
      </c:layout>
      <c:overlay val="0"/>
      <c:txPr>
        <a:bodyPr/>
        <a:lstStyle/>
        <a:p>
          <a:pPr>
            <a:defRPr sz="900" i="1">
              <a:solidFill>
                <a:schemeClr val="bg1">
                  <a:lumMod val="8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rgbClr val="2DC5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DC5FF"/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C6-414A-8794-8B37CD773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rgbClr val="2DC5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DC5FF"/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E0-2844-AF1A-5DCBAA04B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rgbClr val="2DC5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DC5FF"/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BB-6C48-A232-2C3B53D6F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rgbClr val="2DC5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2DC5FF"/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5B-C04B-B713-308E083BE8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F8-8648-A9EF-A89DD4789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65-8348-B9B6-D6CE3C494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4E-EA4B-AC71-FB2E15F4F2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61-8D45-B90A-44A6A4461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069160"/>
        <c:axId val="1030074080"/>
      </c:lineChart>
      <c:catAx>
        <c:axId val="1030069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0074080"/>
        <c:crosses val="autoZero"/>
        <c:auto val="1"/>
        <c:lblAlgn val="ctr"/>
        <c:lblOffset val="100"/>
        <c:noMultiLvlLbl val="0"/>
      </c:catAx>
      <c:valAx>
        <c:axId val="103007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30069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22220811108288E-2"/>
          <c:y val="0.1883554199265226"/>
          <c:w val="0.93928530607061211"/>
          <c:h val="0.702127553452769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Control 181.8</c:v>
                </c:pt>
              </c:strCache>
            </c:strRef>
          </c:tx>
          <c:spPr>
            <a:ln w="38100" cap="rnd">
              <a:gradFill flip="none" rotWithShape="1">
                <a:gsLst>
                  <a:gs pos="0">
                    <a:srgbClr val="2DC5FF"/>
                  </a:gs>
                  <a:gs pos="100000">
                    <a:srgbClr val="5F72F8"/>
                  </a:gs>
                </a:gsLst>
                <a:lin ang="0" scaled="1"/>
                <a:tileRect/>
              </a:gradFill>
              <a:round/>
            </a:ln>
            <a:effectLst/>
          </c:spPr>
          <c:marker>
            <c:symbol val="circle"/>
            <c:size val="8"/>
            <c:spPr>
              <a:solidFill>
                <a:srgbClr val="EFEFEF"/>
              </a:solidFill>
              <a:ln w="38100">
                <a:solidFill>
                  <a:srgbClr val="2DC5FF"/>
                </a:solidFill>
              </a:ln>
            </c:spPr>
          </c:marker>
          <c:dPt>
            <c:idx val="4"/>
            <c:marker>
              <c:spPr>
                <a:solidFill>
                  <a:srgbClr val="EFEFEF"/>
                </a:solidFill>
                <a:ln w="38100">
                  <a:solidFill>
                    <a:srgbClr val="52ABF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7EAF-9245-8B3D-58851A40A722}"/>
              </c:ext>
            </c:extLst>
          </c:dPt>
          <c:dPt>
            <c:idx val="5"/>
            <c:marker>
              <c:spPr>
                <a:solidFill>
                  <a:srgbClr val="EFEFEF"/>
                </a:solidFill>
                <a:ln w="38100">
                  <a:solidFill>
                    <a:srgbClr val="599DFD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7EAF-9245-8B3D-58851A40A722}"/>
              </c:ext>
            </c:extLst>
          </c:dPt>
          <c:dPt>
            <c:idx val="6"/>
            <c:marker>
              <c:spPr>
                <a:solidFill>
                  <a:srgbClr val="EFEFEF"/>
                </a:solidFill>
                <a:ln w="38100">
                  <a:solidFill>
                    <a:srgbClr val="5F72F8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7EAF-9245-8B3D-58851A40A722}"/>
              </c:ext>
            </c:extLst>
          </c:dPt>
          <c:dPt>
            <c:idx val="7"/>
            <c:marker>
              <c:spPr>
                <a:solidFill>
                  <a:srgbClr val="EFEFEF"/>
                </a:solidFill>
                <a:ln w="38100">
                  <a:solidFill>
                    <a:srgbClr val="5F72F8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7EAF-9245-8B3D-58851A40A722}"/>
              </c:ext>
            </c:extLst>
          </c:dPt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60</c:v>
                </c:pt>
                <c:pt idx="5">
                  <c:v>30</c:v>
                </c:pt>
                <c:pt idx="6">
                  <c:v>70</c:v>
                </c:pt>
                <c:pt idx="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AF-9245-8B3D-58851A40A722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Enable New Content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EFEFEF"/>
              </a:solidFill>
              <a:ln w="38100">
                <a:solidFill>
                  <a:schemeClr val="bg1">
                    <a:lumMod val="65000"/>
                  </a:schemeClr>
                </a:solidFill>
              </a:ln>
            </c:spPr>
          </c:marker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50</c:v>
                </c:pt>
                <c:pt idx="1">
                  <c:v>30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50</c:v>
                </c:pt>
                <c:pt idx="6">
                  <c:v>80</c:v>
                </c:pt>
                <c:pt idx="7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AF-9245-8B3D-58851A40A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6858336"/>
        <c:axId val="-1266845824"/>
      </c:lineChart>
      <c:dateAx>
        <c:axId val="-12668583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2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rgbClr val="2D323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45824"/>
        <c:crosses val="autoZero"/>
        <c:auto val="1"/>
        <c:lblOffset val="100"/>
        <c:baseTimeUnit val="years"/>
      </c:dateAx>
      <c:valAx>
        <c:axId val="-1266845824"/>
        <c:scaling>
          <c:orientation val="minMax"/>
          <c:max val="100"/>
        </c:scaling>
        <c:delete val="0"/>
        <c:axPos val="l"/>
        <c:majorGridlines>
          <c:spPr>
            <a:ln w="6350" cap="rnd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2D323D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154341531392206"/>
          <c:y val="9.237672746558577E-2"/>
          <c:w val="0.53691316937215594"/>
          <c:h val="4.3846421456505628E-2"/>
        </c:manualLayout>
      </c:layout>
      <c:overlay val="0"/>
      <c:txPr>
        <a:bodyPr/>
        <a:lstStyle/>
        <a:p>
          <a:pPr>
            <a:defRPr sz="900" spc="20" baseline="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22220811108288E-2"/>
          <c:y val="6.7239196026459169E-2"/>
          <c:w val="0.93928530607061211"/>
          <c:h val="0.823243706965930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5875" cap="rnd">
              <a:solidFill>
                <a:schemeClr val="bg1">
                  <a:lumMod val="9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393E4B"/>
              </a:solidFill>
              <a:ln w="15875">
                <a:solidFill>
                  <a:schemeClr val="bg1">
                    <a:lumMod val="95000"/>
                  </a:schemeClr>
                </a:solidFill>
              </a:ln>
            </c:spPr>
          </c:marker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15</c:v>
                </c:pt>
                <c:pt idx="2">
                  <c:v>20</c:v>
                </c:pt>
                <c:pt idx="3">
                  <c:v>30</c:v>
                </c:pt>
                <c:pt idx="4">
                  <c:v>50</c:v>
                </c:pt>
                <c:pt idx="5">
                  <c:v>40</c:v>
                </c:pt>
                <c:pt idx="6">
                  <c:v>60</c:v>
                </c:pt>
                <c:pt idx="7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A9-314F-99FA-56D781539E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5875" cap="rnd">
              <a:solidFill>
                <a:srgbClr val="2DC5FF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393E4B"/>
              </a:solidFill>
              <a:ln w="15875">
                <a:solidFill>
                  <a:srgbClr val="2DC5FF"/>
                </a:solidFill>
              </a:ln>
            </c:spPr>
          </c:marker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5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60</c:v>
                </c:pt>
                <c:pt idx="5">
                  <c:v>30</c:v>
                </c:pt>
                <c:pt idx="6">
                  <c:v>70</c:v>
                </c:pt>
                <c:pt idx="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A9-314F-99FA-56D781539E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58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393E4B"/>
              </a:solidFill>
              <a:ln w="15875">
                <a:solidFill>
                  <a:schemeClr val="bg1">
                    <a:lumMod val="75000"/>
                  </a:schemeClr>
                </a:solidFill>
              </a:ln>
            </c:spPr>
          </c:marker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50</c:v>
                </c:pt>
                <c:pt idx="1">
                  <c:v>30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  <c:pt idx="5">
                  <c:v>50</c:v>
                </c:pt>
                <c:pt idx="6">
                  <c:v>80</c:v>
                </c:pt>
                <c:pt idx="7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A9-314F-99FA-56D781539E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15875">
              <a:solidFill>
                <a:srgbClr val="5F72F8"/>
              </a:solidFill>
            </a:ln>
          </c:spPr>
          <c:marker>
            <c:symbol val="circle"/>
            <c:size val="4"/>
            <c:spPr>
              <a:solidFill>
                <a:srgbClr val="393E4B"/>
              </a:solidFill>
              <a:ln w="15875">
                <a:solidFill>
                  <a:srgbClr val="5F72F8"/>
                </a:solidFill>
              </a:ln>
            </c:spPr>
          </c:marker>
          <c:cat>
            <c:numRef>
              <c:f>Sheet1!$A$2:$A$9</c:f>
              <c:numCache>
                <c:formatCode>mmm\-yy</c:formatCode>
                <c:ptCount val="8"/>
                <c:pt idx="0">
                  <c:v>37316</c:v>
                </c:pt>
                <c:pt idx="1">
                  <c:v>38047</c:v>
                </c:pt>
                <c:pt idx="2">
                  <c:v>38777</c:v>
                </c:pt>
                <c:pt idx="3">
                  <c:v>39508</c:v>
                </c:pt>
                <c:pt idx="4">
                  <c:v>40238</c:v>
                </c:pt>
                <c:pt idx="5">
                  <c:v>40969</c:v>
                </c:pt>
                <c:pt idx="6">
                  <c:v>41699</c:v>
                </c:pt>
                <c:pt idx="7">
                  <c:v>42430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50</c:v>
                </c:pt>
                <c:pt idx="6">
                  <c:v>60</c:v>
                </c:pt>
                <c:pt idx="7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A9-314F-99FA-56D781539E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6858336"/>
        <c:axId val="-1266845824"/>
      </c:lineChart>
      <c:dateAx>
        <c:axId val="-12668583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2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45824"/>
        <c:crosses val="autoZero"/>
        <c:auto val="1"/>
        <c:lblOffset val="100"/>
        <c:baseTimeUnit val="years"/>
      </c:dateAx>
      <c:valAx>
        <c:axId val="-1266845824"/>
        <c:scaling>
          <c:orientation val="minMax"/>
          <c:max val="100"/>
        </c:scaling>
        <c:delete val="0"/>
        <c:axPos val="l"/>
        <c:majorGridlines>
          <c:spPr>
            <a:ln w="6350" cap="rnd" cmpd="sng" algn="ctr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5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46574507740768E-2"/>
          <c:y val="0.2337746893579733"/>
          <c:w val="0.93310131886019387"/>
          <c:h val="0.72760576484604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Feature Y</c:v>
                </c:pt>
              </c:strCache>
            </c:strRef>
          </c:tx>
          <c:spPr>
            <a:gradFill>
              <a:gsLst>
                <a:gs pos="100000">
                  <a:schemeClr val="bg1">
                    <a:lumMod val="85000"/>
                  </a:schemeClr>
                </a:gs>
                <a:gs pos="17000">
                  <a:schemeClr val="bg1">
                    <a:lumMod val="50000"/>
                  </a:schemeClr>
                </a:gs>
              </a:gsLst>
              <a:lin ang="5400000" scaled="1"/>
            </a:gradFill>
            <a:ln w="38100"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F-8D48-80B7-E47EACAE0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Feature Y</c:v>
                </c:pt>
              </c:strCache>
            </c:strRef>
          </c:tx>
          <c:spPr>
            <a:gradFill>
              <a:gsLst>
                <a:gs pos="0">
                  <a:srgbClr val="2DC5FF"/>
                </a:gs>
                <a:gs pos="86000">
                  <a:srgbClr val="5F72F8"/>
                </a:gs>
              </a:gsLst>
              <a:lin ang="5400000" scaled="1"/>
            </a:gradFill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7F-8D48-80B7-E47EACAE06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8"/>
        <c:overlap val="-55"/>
        <c:axId val="-1266873024"/>
        <c:axId val="-1266863232"/>
      </c:barChart>
      <c:catAx>
        <c:axId val="-1266873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66863232"/>
        <c:crosses val="autoZero"/>
        <c:auto val="1"/>
        <c:lblAlgn val="ctr"/>
        <c:lblOffset val="100"/>
        <c:noMultiLvlLbl val="0"/>
      </c:catAx>
      <c:valAx>
        <c:axId val="-1266863232"/>
        <c:scaling>
          <c:orientation val="minMax"/>
          <c:max val="40"/>
        </c:scaling>
        <c:delete val="0"/>
        <c:axPos val="l"/>
        <c:majorGridlines>
          <c:spPr>
            <a:ln w="12700" cap="rnd" cmpd="sng" algn="ctr">
              <a:solidFill>
                <a:schemeClr val="bg1">
                  <a:lumMod val="75000"/>
                  <a:alpha val="3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730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5427249015278734"/>
          <c:y val="4.1019607482677425E-2"/>
          <c:w val="0.39624628281330054"/>
          <c:h val="0.10009738122630897"/>
        </c:manualLayout>
      </c:layout>
      <c:overlay val="0"/>
      <c:txPr>
        <a:bodyPr/>
        <a:lstStyle/>
        <a:p>
          <a:pPr>
            <a:defRPr sz="800" i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5F72F8"/>
                </a:gs>
                <a:gs pos="26000">
                  <a:srgbClr val="2DC5FF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100000">
                    <a:srgbClr val="5F72F8"/>
                  </a:gs>
                  <a:gs pos="26000">
                    <a:srgbClr val="2DC5FF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7F-9F4D-ADE4-8538500C8A10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5F72F8"/>
                  </a:gs>
                  <a:gs pos="26000">
                    <a:srgbClr val="2DC5FF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7F-9F4D-ADE4-8538500C8A10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5F72F8"/>
                  </a:gs>
                  <a:gs pos="26000">
                    <a:srgbClr val="2DC5FF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07F-9F4D-ADE4-8538500C8A10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5F72F8"/>
                  </a:gs>
                  <a:gs pos="26000">
                    <a:srgbClr val="2DC5FF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07F-9F4D-ADE4-8538500C8A10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5F72F8"/>
                  </a:gs>
                  <a:gs pos="26000">
                    <a:srgbClr val="2DC5FF"/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07F-9F4D-ADE4-8538500C8A10}"/>
              </c:ext>
            </c:extLst>
          </c:dPt>
          <c:cat>
            <c:numRef>
              <c:f>Sheet1!$A$2:$A$17</c:f>
              <c:numCache>
                <c:formatCode>0%</c:formatCode>
                <c:ptCount val="16"/>
                <c:pt idx="0">
                  <c:v>-0.1</c:v>
                </c:pt>
                <c:pt idx="1">
                  <c:v>-0.08</c:v>
                </c:pt>
                <c:pt idx="2">
                  <c:v>-0.06</c:v>
                </c:pt>
                <c:pt idx="3">
                  <c:v>-0.04</c:v>
                </c:pt>
                <c:pt idx="4">
                  <c:v>-0.02</c:v>
                </c:pt>
                <c:pt idx="5">
                  <c:v>0</c:v>
                </c:pt>
                <c:pt idx="6">
                  <c:v>0.01</c:v>
                </c:pt>
                <c:pt idx="7">
                  <c:v>0.03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0.09</c:v>
                </c:pt>
                <c:pt idx="11">
                  <c:v>0.11</c:v>
                </c:pt>
                <c:pt idx="12">
                  <c:v>0.13</c:v>
                </c:pt>
                <c:pt idx="13">
                  <c:v>0.15</c:v>
                </c:pt>
                <c:pt idx="14">
                  <c:v>0.17</c:v>
                </c:pt>
                <c:pt idx="15">
                  <c:v>0.19</c:v>
                </c:pt>
              </c:numCache>
            </c:numRef>
          </c:cat>
          <c:val>
            <c:numRef>
              <c:f>Sheet1!$B$2:$B$17</c:f>
              <c:numCache>
                <c:formatCode>0.00%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10</c:v>
                </c:pt>
                <c:pt idx="8">
                  <c:v>10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07F-9F4D-ADE4-8538500C8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0"/>
        <c:axPos val="l"/>
        <c:majorGridlines>
          <c:spPr>
            <a:ln w="6350" cap="rnd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89-2548-8F6A-8B71FB6F63A0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89-2548-8F6A-8B71FB6F63A0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89-2548-8F6A-8B71FB6F63A0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89-2548-8F6A-8B71FB6F63A0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C89-2548-8F6A-8B71FB6F63A0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89-2548-8F6A-8B71FB6F6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0"/>
        <c:axPos val="l"/>
        <c:majorGridlines>
          <c:spPr>
            <a:ln w="6350" cap="rnd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46574507740768E-2"/>
          <c:y val="0.2337746893579733"/>
          <c:w val="0.93310131886019387"/>
          <c:h val="0.72760576484604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Feature X Off</c:v>
                </c:pt>
              </c:strCache>
            </c:strRef>
          </c:tx>
          <c:spPr>
            <a:gradFill>
              <a:gsLst>
                <a:gs pos="100000">
                  <a:schemeClr val="bg1">
                    <a:lumMod val="85000"/>
                  </a:schemeClr>
                </a:gs>
                <a:gs pos="17000">
                  <a:schemeClr val="bg1">
                    <a:lumMod val="50000"/>
                  </a:schemeClr>
                </a:gs>
              </a:gsLst>
              <a:lin ang="5400000" scaled="1"/>
            </a:gradFill>
            <a:ln w="38100"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E8-BA4E-936E-1B8ADB0A10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Feature X On</c:v>
                </c:pt>
              </c:strCache>
            </c:strRef>
          </c:tx>
          <c:spPr>
            <a:gradFill>
              <a:gsLst>
                <a:gs pos="0">
                  <a:srgbClr val="2DC5FF"/>
                </a:gs>
                <a:gs pos="86000">
                  <a:srgbClr val="5F72F8"/>
                </a:gs>
              </a:gsLst>
              <a:lin ang="5400000" scaled="1"/>
            </a:gradFill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E8-BA4E-936E-1B8ADB0A10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8"/>
        <c:overlap val="-55"/>
        <c:axId val="-1266873024"/>
        <c:axId val="-1266863232"/>
      </c:barChart>
      <c:catAx>
        <c:axId val="-1266873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66863232"/>
        <c:crosses val="autoZero"/>
        <c:auto val="1"/>
        <c:lblAlgn val="ctr"/>
        <c:lblOffset val="100"/>
        <c:noMultiLvlLbl val="0"/>
      </c:catAx>
      <c:valAx>
        <c:axId val="-1266863232"/>
        <c:scaling>
          <c:orientation val="minMax"/>
          <c:max val="40"/>
        </c:scaling>
        <c:delete val="0"/>
        <c:axPos val="l"/>
        <c:majorGridlines>
          <c:spPr>
            <a:ln w="12700" cap="rnd" cmpd="sng" algn="ctr">
              <a:solidFill>
                <a:schemeClr val="bg1">
                  <a:lumMod val="75000"/>
                  <a:alpha val="3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-12668730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0408668400540346"/>
          <c:y val="4.7504880550972461E-2"/>
          <c:w val="0.44572750984721266"/>
          <c:h val="0.10773774781275229"/>
        </c:manualLayout>
      </c:layout>
      <c:overlay val="0"/>
      <c:txPr>
        <a:bodyPr/>
        <a:lstStyle/>
        <a:p>
          <a:pPr>
            <a:defRPr sz="800" i="1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DC5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94D-3449-AF89-D1B67A279DE8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4D-3449-AF89-D1B67A279DE8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4D-3449-AF89-D1B67A279DE8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94D-3449-AF89-D1B67A279DE8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94D-3449-AF89-D1B67A279DE8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94D-3449-AF89-D1B67A279DE8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6.1</c:v>
                </c:pt>
                <c:pt idx="1">
                  <c:v>6.57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4D-3449-AF89-D1B67A279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DC5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B6-A64C-BB99-6DA7E5FA81B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B6-A64C-BB99-6DA7E5FA81BF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B6-A64C-BB99-6DA7E5FA81BF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B6-A64C-BB99-6DA7E5FA81BF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AB6-A64C-BB99-6DA7E5FA81BF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B6-A64C-BB99-6DA7E5FA81BF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4.4000000000000004</c:v>
                </c:pt>
                <c:pt idx="1">
                  <c:v>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AB6-A64C-BB99-6DA7E5FA8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DC5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FF-B84E-820F-AE74001CA98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FF-B84E-820F-AE74001CA983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FF-B84E-820F-AE74001CA983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FF-B84E-820F-AE74001CA983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FF-B84E-820F-AE74001CA983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FF-B84E-820F-AE74001CA983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3.54</c:v>
                </c:pt>
                <c:pt idx="1">
                  <c:v>6.32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CFF-B84E-820F-AE74001CA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F72F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CF-DF4F-A54E-A3063EDC563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CF-DF4F-A54E-A3063EDC5637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CF-DF4F-A54E-A3063EDC5637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CF-DF4F-A54E-A3063EDC5637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2CF-DF4F-A54E-A3063EDC5637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2CF-DF4F-A54E-A3063EDC5637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6.23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2CF-DF4F-A54E-A3063EDC5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F72F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66-A740-81A7-5FE52E53C03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66-A740-81A7-5FE52E53C03D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66-A740-81A7-5FE52E53C03D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66-A740-81A7-5FE52E53C03D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B66-A740-81A7-5FE52E53C03D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B66-A740-81A7-5FE52E53C03D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4.32</c:v>
                </c:pt>
                <c:pt idx="1">
                  <c:v>4.03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66-A740-81A7-5FE52E53C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100000">
                  <a:srgbClr val="EFEFEF"/>
                </a:gs>
                <a:gs pos="9000">
                  <a:schemeClr val="bg1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F72F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C1-6344-950D-6371582EAFE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C1-6344-950D-6371582EAFE9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BC1-6344-950D-6371582EAFE9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BC1-6344-950D-6371582EAFE9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BC1-6344-950D-6371582EAFE9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100000">
                    <a:srgbClr val="EFEFEF"/>
                  </a:gs>
                  <a:gs pos="9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BC1-6344-950D-6371582EAFE9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7.99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C1-6344-950D-6371582EA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29"/>
        <c:axId val="-1295901472"/>
        <c:axId val="-1295913440"/>
      </c:barChart>
      <c:catAx>
        <c:axId val="-1295901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295913440"/>
        <c:crossesAt val="0"/>
        <c:auto val="1"/>
        <c:lblAlgn val="ctr"/>
        <c:lblOffset val="100"/>
        <c:noMultiLvlLbl val="0"/>
      </c:catAx>
      <c:valAx>
        <c:axId val="-1295913440"/>
        <c:scaling>
          <c:orientation val="minMax"/>
          <c:max val="12"/>
        </c:scaling>
        <c:delete val="1"/>
        <c:axPos val="l"/>
        <c:numFmt formatCode="0.00%" sourceLinked="0"/>
        <c:majorTickMark val="none"/>
        <c:minorTickMark val="none"/>
        <c:tickLblPos val="nextTo"/>
        <c:crossAx val="-129590147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00" defTabSz="228600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4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1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dirty="0"/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uplock</a:t>
            </a:r>
            <a:endParaRPr dirty="0"/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005934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765142"/>
            <a:ext cx="12192001" cy="2663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384828959"/>
      </p:ext>
    </p:extLst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357930" y="2491920"/>
            <a:ext cx="4301133" cy="269240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048486164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20206" y="2580674"/>
            <a:ext cx="4235384" cy="2394745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19635367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064451" y="2739521"/>
            <a:ext cx="4053437" cy="2286397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90983247"/>
      </p:ext>
    </p:extLst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205201" y="1267523"/>
            <a:ext cx="3177176" cy="4222949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943786803"/>
      </p:ext>
    </p:extLst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303827" y="3013968"/>
            <a:ext cx="4301126" cy="269237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349632064"/>
      </p:ext>
    </p:extLst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875566" y="1024467"/>
            <a:ext cx="6117619" cy="3455789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269187734"/>
      </p:ext>
    </p:extLst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08106" y="3390751"/>
            <a:ext cx="3775402" cy="2362965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223786753"/>
      </p:ext>
    </p:extLst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535977" y="1250950"/>
            <a:ext cx="3177184" cy="4222854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698196904"/>
      </p:ext>
    </p:extLst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9C167E1-AA9D-47CC-8D8B-8E6031359E5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" y="765141"/>
            <a:ext cx="12191933" cy="3175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186208" y="3013968"/>
            <a:ext cx="4300935" cy="269237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02638475"/>
      </p:ext>
    </p:extLst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9C167E1-AA9D-47CC-8D8B-8E6031359E5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096000" y="0"/>
            <a:ext cx="6095934" cy="6857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209650" y="3497989"/>
            <a:ext cx="3625232" cy="2269303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0878812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41EE4-4449-4175-88A4-C94A39B4FDC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2619" y="0"/>
            <a:ext cx="503515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86138381"/>
      </p:ext>
    </p:extLst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3909" y="4196324"/>
            <a:ext cx="1259358" cy="127000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D622063-7470-410E-B8BB-CF68A2FC88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329809" y="4196324"/>
            <a:ext cx="1259358" cy="127000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45FD259-D6F6-4501-BAB3-184ED30471E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025711" y="4196324"/>
            <a:ext cx="1270001" cy="127000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03847001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2DDAB981-0B26-43D9-8283-BD5F108DF5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77254" y="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915D984-2E4D-4CD1-B951-4A01A29FC0C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17180" y="-1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91DF5CE4-8DF8-4F3A-B860-B8E252EADAC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77254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9C5DE8B-3C53-4C0E-BED8-75E1ECA915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117180" y="2285999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5EC920C-1FA4-4A47-840E-93DEDC42B80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77254" y="4571998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6A057B1-5B1F-49CB-93F1-DB2DD6DA232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17180" y="4572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3533280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204310" y="3428492"/>
            <a:ext cx="1778508" cy="17785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560CC1F-E150-4288-BAA7-3CC05BCB9B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490563" y="3428492"/>
            <a:ext cx="1778508" cy="17785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D05AADA8-6DD7-4AB2-A064-007F0D9B2AF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776310" y="3428492"/>
            <a:ext cx="1778508" cy="17785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2163314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F894590-7323-4420-864E-ACDE1246F84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31797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E2BF1B4-0F03-4CBB-9DF5-68922BEF974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63594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56E4C2B7-AA91-44A5-B6E9-8E301DCD142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95391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0D24354D-B373-47B7-A74A-90BD2788217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27188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37E8858F-1869-4B95-9F60-83F2DEEC089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158984" y="4572000"/>
            <a:ext cx="2029968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4466582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25587070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920999" y="1867371"/>
            <a:ext cx="6350001" cy="3175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0105061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2993825"/>
            <a:ext cx="12191455" cy="38641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788761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60D7C1D-E99D-471D-A763-4D85B20DB87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1" y="0"/>
            <a:ext cx="12191455" cy="444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2310000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C803D7-7FB6-40EA-9B4B-CF3AA01A93E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909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DC80200-8F5A-47F1-9340-AC4F2952CC0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63318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A6CDAC3-7381-4844-9AE6-ECD95F6D32A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727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AADD66B9-DF2A-4CB3-BD27-6CA6D0C654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28683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483398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894204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727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35DAD1A-07EC-4BB1-A530-E85AF4AAD8D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28683" y="755716"/>
            <a:ext cx="27294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019758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908" y="762000"/>
            <a:ext cx="3113485" cy="60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3900392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524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418E51D8-4D5F-4B03-AE16-2DD7A25FE0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38400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2BD9B1F2-1287-42E2-8D31-A5421242E75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875276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0A9498C9-094B-4409-8EF8-C3E6D915712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316724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DAF3D15-9DEA-456D-A81A-AE292156964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755124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09211256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C803D7-7FB6-40EA-9B4B-CF3AA01A93E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909" y="755716"/>
            <a:ext cx="8255000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8469357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2DDAB981-0B26-43D9-8283-BD5F108DF5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3908" y="2283949"/>
            <a:ext cx="2540001" cy="38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6C793F0B-CD21-420C-A46A-3AAEBE2C13C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423740" y="765142"/>
            <a:ext cx="2540001" cy="38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07FE8BF6-0D57-4504-92D7-E36D79B036B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13571" y="2283949"/>
            <a:ext cx="2540001" cy="38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BE919E44-5A5B-4C23-93B4-950BAAD05A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999597" y="765142"/>
            <a:ext cx="2540001" cy="381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927232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909" y="2283949"/>
            <a:ext cx="2540001" cy="3810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7DEAD62-998B-4A83-919D-CF93879C57C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427545" y="765141"/>
            <a:ext cx="2540001" cy="3810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3762801E-3105-42B6-864B-FB159F4540A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7744816" y="3553949"/>
            <a:ext cx="3810001" cy="2540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47992595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"/>
            <a:ext cx="12192000" cy="2857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697293651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C256FD-C4ED-4B4A-BDE5-AF59AF684D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87817" y="762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B76E796-CD1F-4663-9E1B-43BF7015725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20816" y="3429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817259368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B76E796-CD1F-4663-9E1B-43BF7015725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0" y="3045949"/>
            <a:ext cx="12192000" cy="304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61733713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9B76E796-CD1F-4663-9E1B-43BF7015725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33909" y="1964209"/>
            <a:ext cx="26670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804C7F0-1664-42AC-AF2F-9704F2D3E2A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386303" y="1964209"/>
            <a:ext cx="26670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5168D82E-8661-4A57-AB57-2E67603453D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38697" y="1964209"/>
            <a:ext cx="26670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6AFB2734-A389-4BA8-9ABF-D3F26D38464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91092" y="1964209"/>
            <a:ext cx="26670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0358837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Sl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5389176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41" name="uplock"/>
          <p:cNvSpPr txBox="1">
            <a:spLocks noGrp="1"/>
          </p:cNvSpPr>
          <p:nvPr>
            <p:ph type="body" sz="quarter" idx="14"/>
          </p:nvPr>
        </p:nvSpPr>
        <p:spPr>
          <a:xfrm>
            <a:off x="5814457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75560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in Sl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uplock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50" name="www.websitename.com"/>
          <p:cNvSpPr txBox="1"/>
          <p:nvPr/>
        </p:nvSpPr>
        <p:spPr>
          <a:xfrm>
            <a:off x="9801674" y="6476735"/>
            <a:ext cx="1386598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sz="900"/>
              <a:t>www.websitename.com</a:t>
            </a:r>
          </a:p>
        </p:txBody>
      </p:sp>
      <p:sp>
        <p:nvSpPr>
          <p:cNvPr id="52" name="Line"/>
          <p:cNvSpPr/>
          <p:nvPr/>
        </p:nvSpPr>
        <p:spPr>
          <a:xfrm flipH="1" flipV="1">
            <a:off x="633909" y="6479910"/>
            <a:ext cx="9099565" cy="1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C2F577B-E98D-4E8A-B690-851454E6A74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33909" y="0"/>
            <a:ext cx="380821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18742539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819531" y="0"/>
            <a:ext cx="373519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6318762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5168D82E-8661-4A57-AB57-2E67603453D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002092" y="2091523"/>
            <a:ext cx="3547809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E3AEC8A1-6334-4442-BEF0-C9E80B45A22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22096" y="2091523"/>
            <a:ext cx="3547809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093" y="2091523"/>
            <a:ext cx="3547809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27851711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41EE4-4449-4175-88A4-C94A39B4FDC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2619" y="755717"/>
            <a:ext cx="5464473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B96B7FC-333E-4746-915F-4AFF6EC6252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94909" y="755717"/>
            <a:ext cx="27357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9094560-D056-4250-BF87-E83CE203BD1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827591" y="755717"/>
            <a:ext cx="2735709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353198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3429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A1A0F061-6966-49CD-86AB-48B41F8A82B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86303" y="3429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3F4B7108-67EB-44D4-B825-F4884B4B2BA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38697" y="3429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7C15552-FA11-4BF0-936B-C708D6C2B28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891091" y="3429000"/>
            <a:ext cx="2667001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1210407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5200" y="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E9DB51F0-4290-4878-A9D6-2504E4A37BD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15200" y="2286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AF6B810D-0612-48A9-AC4D-D362C8798A8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315200" y="4572000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43E49F76-E079-4D0E-9FF6-A54A6AAC9B8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752076" y="-1853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84D102DF-376D-4411-9820-2570A393806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752076" y="2284148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5D884EF1-50EA-4704-8011-539D82B27CC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752076" y="4570148"/>
            <a:ext cx="2436876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29992235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761566"/>
            <a:ext cx="10920909" cy="2667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48762683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761566"/>
            <a:ext cx="2730500" cy="2667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E84D853-BD76-46AE-BB26-BBD9CB1052E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64409" y="3428566"/>
            <a:ext cx="2730500" cy="2667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6E4D34C-2563-40BF-B9E8-702709065D7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093817" y="761132"/>
            <a:ext cx="5462092" cy="26674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140808024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3429000"/>
            <a:ext cx="1586484" cy="158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2EFC3AB8-8829-4835-AAEB-A571854777B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362125" y="3429000"/>
            <a:ext cx="1586484" cy="158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E38C093A-4043-4D5F-814D-6B09A2EFD24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088309" y="3429000"/>
            <a:ext cx="1586484" cy="158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7C87A5E0-A23C-4EBA-B765-9B329DD8F81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814492" y="3429000"/>
            <a:ext cx="1586484" cy="1586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49894538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95904" y="0"/>
            <a:ext cx="5458817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85800826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in Sl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uplock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50" name="www.websitename.com"/>
          <p:cNvSpPr txBox="1"/>
          <p:nvPr/>
        </p:nvSpPr>
        <p:spPr>
          <a:xfrm>
            <a:off x="9801674" y="6476735"/>
            <a:ext cx="1386598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r">
              <a:defRPr sz="1800" b="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sz="900"/>
              <a:t>www.websitename.com</a:t>
            </a:r>
          </a:p>
        </p:txBody>
      </p:sp>
      <p:sp>
        <p:nvSpPr>
          <p:cNvPr id="52" name="Line"/>
          <p:cNvSpPr/>
          <p:nvPr/>
        </p:nvSpPr>
        <p:spPr>
          <a:xfrm flipH="1" flipV="1">
            <a:off x="633909" y="6479910"/>
            <a:ext cx="9099565" cy="1"/>
          </a:xfrm>
          <a:prstGeom prst="line">
            <a:avLst/>
          </a:prstGeom>
          <a:ln w="12700">
            <a:solidFill>
              <a:srgbClr val="C8CBD1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4267210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762000"/>
            <a:ext cx="10920909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48111600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7A09D456-AFE8-451F-841C-7214467E7A2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33909" y="762000"/>
            <a:ext cx="27305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5E9F210-3195-4ED1-AAD7-DACDEDE9104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365500" y="3429000"/>
            <a:ext cx="27305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852C875-60B3-4768-81D1-7DBC5599E4D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096000" y="761998"/>
            <a:ext cx="27305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D810B00-73DF-4AF1-BB2D-26AF913C1B2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827591" y="3428999"/>
            <a:ext cx="2730500" cy="2667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836868093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852C875-60B3-4768-81D1-7DBC5599E4D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096000" y="1"/>
            <a:ext cx="2730500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D810B00-73DF-4AF1-BB2D-26AF913C1B2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827591" y="3428999"/>
            <a:ext cx="2730500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0533598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852C875-60B3-4768-81D1-7DBC5599E4D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40748" y="765143"/>
            <a:ext cx="2667001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964D236B-F9DC-4B03-8492-8915B3114E5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894167" y="762761"/>
            <a:ext cx="2667001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D1CCFF1-88E3-4B53-B75B-324555C423EE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33908" y="2664951"/>
            <a:ext cx="2667001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762761"/>
            <a:ext cx="2667001" cy="1816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A46A7C53-93B7-4664-80C0-BB76A282C6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7328" y="4280231"/>
            <a:ext cx="2667001" cy="1816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40C07F04-0581-4755-ADEC-1958F31946C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40747" y="4280231"/>
            <a:ext cx="2667001" cy="1816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920096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76276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5B5BCED-DBE1-406F-A54A-AB2BE4A885D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4252" y="76200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209D5FB6-7CE3-4411-BA6E-D90B543366E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40748" y="76200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0747011C-2F37-4D28-B502-5FC1F7564AE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140747" y="3474211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6C61603E-B2F5-4F90-99B3-E31E439334D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894167" y="3474211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383878756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2118486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5B5BCED-DBE1-406F-A54A-AB2BE4A885D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5277" y="2118486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209D5FB6-7CE3-4411-BA6E-D90B543366E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39722" y="2118486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0747011C-2F37-4D28-B502-5FC1F7564AE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94167" y="2118486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669351550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137671" y="347345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5B5BCED-DBE1-406F-A54A-AB2BE4A885D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37673" y="76276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209D5FB6-7CE3-4411-BA6E-D90B543366E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8891091" y="347345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0747011C-2F37-4D28-B502-5FC1F7564AE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94167" y="76276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415395D1-91FB-445A-BB39-73B77EFDC3D4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3908" y="347345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5E91EA05-2BFA-414C-8DFF-9772766D567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33909" y="76276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20540E50-01B4-480F-AF55-781EB3D3AB3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387328" y="347345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B358ADAA-7BA4-42F8-96ED-2842FB15340F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390404" y="762760"/>
            <a:ext cx="2667001" cy="26217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688454660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762000"/>
            <a:ext cx="2667001" cy="444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75B5BCED-DBE1-406F-A54A-AB2BE4A885D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5277" y="1648950"/>
            <a:ext cx="2667001" cy="444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209D5FB6-7CE3-4411-BA6E-D90B543366E5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40747" y="985278"/>
            <a:ext cx="2665976" cy="444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0747011C-2F37-4D28-B502-5FC1F7564AE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94167" y="1648950"/>
            <a:ext cx="2667001" cy="444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93183569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762000"/>
            <a:ext cx="5463183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667233572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109817" y="762000"/>
            <a:ext cx="4445001" cy="26352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BB4186B-C19F-40A7-ADDE-C4A9F203FB7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7109817" y="3460750"/>
            <a:ext cx="4445001" cy="26352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564758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42608" y="6476735"/>
            <a:ext cx="112210" cy="115416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Sinkin Sans 700 Bold"/>
                <a:ea typeface="Sinkin Sans 700 Bold"/>
                <a:cs typeface="Sinkin Sans 700 Bold"/>
                <a:sym typeface="Sinkin Sans 700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9288451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" y="762000"/>
            <a:ext cx="2540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526BFC55-2809-45DB-A2C2-702D378E80D8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2540000" y="762000"/>
            <a:ext cx="2540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DA372A53-5F88-4F4A-9337-2C181EDE94F2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080000" y="762000"/>
            <a:ext cx="2540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01425534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096000" y="-1"/>
            <a:ext cx="6095998" cy="5080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274420204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1A3A165A-F5BA-46E7-9CF0-FC59223EDB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30833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1C912A9-3B23-4547-B972-E40E4DD3F3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4252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1AB229D-CAC5-45FB-947A-292E3E7ACD8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140748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3AEA996-BE3D-4959-97FE-EB55EA0DA03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94167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586432585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1C912A9-3B23-4547-B972-E40E4DD3F3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384252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3AEA996-BE3D-4959-97FE-EB55EA0DA03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894167" y="762000"/>
            <a:ext cx="2667001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3941529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1C912A9-3B23-4547-B972-E40E4DD3F3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" y="3297898"/>
            <a:ext cx="4063999" cy="2796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3AEA996-BE3D-4959-97FE-EB55EA0DA03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127999" y="3299949"/>
            <a:ext cx="4064000" cy="2796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4848F62-AD14-415D-B8B2-AB4C6D6C7A34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063999" y="3297898"/>
            <a:ext cx="4063999" cy="2796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852838441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4848F62-AD14-415D-B8B2-AB4C6D6C7A34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96002" y="765142"/>
            <a:ext cx="5458813" cy="26638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46116240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4848F62-AD14-415D-B8B2-AB4C6D6C7A34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1877" y="771980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803F40C-AE99-40CF-82EA-0B386CDBFCC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2428928" y="771980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6DB744C4-ACE5-46B1-A467-2F99AF35940D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225146" y="771980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B21D442E-3FCB-4232-92C2-E43B9537E3F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31877" y="4365211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52987DE9-082E-4A74-9078-F746DB192E74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2428928" y="4365211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F8BFE8BE-AE8D-44DB-936B-F05208F636D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4225146" y="4365211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E70ECB3C-AF78-4554-B9EC-82F28D77773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31877" y="2563977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B1360713-8079-4F83-99F7-EBC3F7C9452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428928" y="2563977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6E9639A2-724F-43D8-827F-330C0E54D852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4225146" y="2563977"/>
            <a:ext cx="1741932" cy="1741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983851153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1C912A9-3B23-4547-B972-E40E4DD3F3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575175" y="2159001"/>
            <a:ext cx="2538413" cy="2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93357A42-1B68-46C5-8A72-81CC949A1F13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115175" y="2159000"/>
            <a:ext cx="2538413" cy="2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653588" y="2159000"/>
            <a:ext cx="2538413" cy="25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012083240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31C912A9-3B23-4547-B972-E40E4DD3F37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22123806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95208" y="765539"/>
            <a:ext cx="1739900" cy="1736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8E8177D6-3236-43F1-ACEB-7056877EDE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95207" y="2555947"/>
            <a:ext cx="1739900" cy="1736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DD9FA655-8715-489E-AB30-A5B00D46EF6D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095207" y="4365927"/>
            <a:ext cx="1739900" cy="1736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17470057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dirty="0"/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E8F0A773-51DF-4350-AC3B-00D7F727853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429691" y="761467"/>
            <a:ext cx="1399032" cy="1399032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EE8FF996-74C5-4C1E-B513-AEFF2DB311C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429691" y="4697502"/>
            <a:ext cx="1399032" cy="1399032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A284E90-47BC-4C1C-8B86-D5C8F4C7443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429691" y="2727920"/>
            <a:ext cx="1399032" cy="1399032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361642742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0" y="762000"/>
            <a:ext cx="12192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6589575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E8931A3-E1D3-4AA9-B240-CA5D0F81B027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0" y="0"/>
            <a:ext cx="4063999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C3DD860-BB47-44CA-BC36-D4ACE9B8019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063999" y="3429001"/>
            <a:ext cx="4063999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9DD66907-7C3C-4218-B1B1-47B97C083F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128001" y="-1"/>
            <a:ext cx="4063999" cy="342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49730522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3869493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9045" y="762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5A1A7368-E690-479E-9DBA-844B9B60F118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9045" y="3429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FE9F7475-BEBC-48E8-A856-A0638195A47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376758" y="762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990B3F12-7A65-4DD1-BBB7-23A86EFA3535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383606" y="3429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6D9022F-0F2D-4F95-9DF4-9875A3962C20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119607" y="762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4C043E2B-B4AD-4BBA-BD7D-206BDEF434AB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128167" y="3429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C3A5294A-156C-406A-8C71-61F36E1B97D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872729" y="762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7F1F6D16-B95D-40B9-9105-72E2B0199536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872729" y="3429001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46665070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9260" y="771508"/>
            <a:ext cx="5463680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459676A-347E-4E60-B5BA-3F358235FAC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106770" y="771509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6696FA7C-E9DE-462D-B80D-C7C48617468B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106770" y="3448017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341E674A-AC74-4BB7-B35C-C963360CC24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30599" y="762000"/>
            <a:ext cx="2732576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586683167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0" y="771509"/>
            <a:ext cx="12192000" cy="26574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95454128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9459676A-347E-4E60-B5BA-3F358235FAC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365425" y="3429001"/>
            <a:ext cx="2729484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433B4818-EFA7-4A76-B23F-169F5202DDB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096508" y="3429001"/>
            <a:ext cx="2729484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86A4113C-DFBC-4FD3-AB19-85B6C8D78E57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27008" y="3429001"/>
            <a:ext cx="2729484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010542816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7183" y="1"/>
            <a:ext cx="609272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191757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096000" y="0"/>
            <a:ext cx="5458818" cy="60940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249589999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96000" y="1"/>
            <a:ext cx="545881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0459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41EE4-4449-4175-88A4-C94A39B4FDC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2619" y="762000"/>
            <a:ext cx="10922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5453202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2818" y="762000"/>
            <a:ext cx="10922000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0707013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068728473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26A9A99-8038-4153-A35A-948881160F5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33909" y="2470547"/>
            <a:ext cx="2667000" cy="2032001"/>
          </a:xfrm>
          <a:custGeom>
            <a:avLst/>
            <a:gdLst>
              <a:gd name="connsiteX0" fmla="*/ 97296 w 5334000"/>
              <a:gd name="connsiteY0" fmla="*/ 0 h 4064001"/>
              <a:gd name="connsiteX1" fmla="*/ 5236705 w 5334000"/>
              <a:gd name="connsiteY1" fmla="*/ 0 h 4064001"/>
              <a:gd name="connsiteX2" fmla="*/ 5293996 w 5334000"/>
              <a:gd name="connsiteY2" fmla="*/ 4704 h 4064001"/>
              <a:gd name="connsiteX3" fmla="*/ 5329309 w 5334000"/>
              <a:gd name="connsiteY3" fmla="*/ 40076 h 4064001"/>
              <a:gd name="connsiteX4" fmla="*/ 5333415 w 5334000"/>
              <a:gd name="connsiteY4" fmla="*/ 63924 h 4064001"/>
              <a:gd name="connsiteX5" fmla="*/ 5334000 w 5334000"/>
              <a:gd name="connsiteY5" fmla="*/ 97594 h 4064001"/>
              <a:gd name="connsiteX6" fmla="*/ 5334000 w 5334000"/>
              <a:gd name="connsiteY6" fmla="*/ 3966783 h 4064001"/>
              <a:gd name="connsiteX7" fmla="*/ 5333415 w 5334000"/>
              <a:gd name="connsiteY7" fmla="*/ 4000124 h 4064001"/>
              <a:gd name="connsiteX8" fmla="*/ 5329309 w 5334000"/>
              <a:gd name="connsiteY8" fmla="*/ 4023925 h 4064001"/>
              <a:gd name="connsiteX9" fmla="*/ 5293996 w 5334000"/>
              <a:gd name="connsiteY9" fmla="*/ 4059297 h 4064001"/>
              <a:gd name="connsiteX10" fmla="*/ 5236458 w 5334000"/>
              <a:gd name="connsiteY10" fmla="*/ 4064001 h 4064001"/>
              <a:gd name="connsiteX11" fmla="*/ 97296 w 5334000"/>
              <a:gd name="connsiteY11" fmla="*/ 4064001 h 4064001"/>
              <a:gd name="connsiteX12" fmla="*/ 40005 w 5334000"/>
              <a:gd name="connsiteY12" fmla="*/ 4059297 h 4064001"/>
              <a:gd name="connsiteX13" fmla="*/ 4692 w 5334000"/>
              <a:gd name="connsiteY13" fmla="*/ 4023925 h 4064001"/>
              <a:gd name="connsiteX14" fmla="*/ 0 w 5334000"/>
              <a:gd name="connsiteY14" fmla="*/ 3966352 h 4064001"/>
              <a:gd name="connsiteX15" fmla="*/ 0 w 5334000"/>
              <a:gd name="connsiteY15" fmla="*/ 97273 h 4064001"/>
              <a:gd name="connsiteX16" fmla="*/ 4692 w 5334000"/>
              <a:gd name="connsiteY16" fmla="*/ 40076 h 4064001"/>
              <a:gd name="connsiteX17" fmla="*/ 40005 w 5334000"/>
              <a:gd name="connsiteY17" fmla="*/ 4704 h 4064001"/>
              <a:gd name="connsiteX18" fmla="*/ 97296 w 5334000"/>
              <a:gd name="connsiteY18" fmla="*/ 0 h 40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34000" h="4064001">
                <a:moveTo>
                  <a:pt x="97296" y="0"/>
                </a:moveTo>
                <a:lnTo>
                  <a:pt x="5236705" y="0"/>
                </a:lnTo>
                <a:cubicBezTo>
                  <a:pt x="5264610" y="0"/>
                  <a:pt x="5278933" y="0"/>
                  <a:pt x="5293996" y="4704"/>
                </a:cubicBezTo>
                <a:cubicBezTo>
                  <a:pt x="5310295" y="10725"/>
                  <a:pt x="5323383" y="23707"/>
                  <a:pt x="5329309" y="40076"/>
                </a:cubicBezTo>
                <a:cubicBezTo>
                  <a:pt x="5331655" y="47602"/>
                  <a:pt x="5332828" y="54940"/>
                  <a:pt x="5333415" y="63924"/>
                </a:cubicBezTo>
                <a:lnTo>
                  <a:pt x="5334000" y="97594"/>
                </a:lnTo>
                <a:lnTo>
                  <a:pt x="5334000" y="3966783"/>
                </a:lnTo>
                <a:lnTo>
                  <a:pt x="5333415" y="4000124"/>
                </a:lnTo>
                <a:cubicBezTo>
                  <a:pt x="5332828" y="4009061"/>
                  <a:pt x="5331655" y="4016399"/>
                  <a:pt x="5329309" y="4023925"/>
                </a:cubicBezTo>
                <a:cubicBezTo>
                  <a:pt x="5323383" y="4040294"/>
                  <a:pt x="5310295" y="4053277"/>
                  <a:pt x="5293996" y="4059297"/>
                </a:cubicBezTo>
                <a:cubicBezTo>
                  <a:pt x="5278933" y="4064001"/>
                  <a:pt x="5264610" y="4064001"/>
                  <a:pt x="5236458" y="4064001"/>
                </a:cubicBezTo>
                <a:lnTo>
                  <a:pt x="97296" y="4064001"/>
                </a:lnTo>
                <a:cubicBezTo>
                  <a:pt x="69392" y="4064001"/>
                  <a:pt x="55069" y="4064001"/>
                  <a:pt x="40005" y="4059297"/>
                </a:cubicBezTo>
                <a:cubicBezTo>
                  <a:pt x="23707" y="4053277"/>
                  <a:pt x="10619" y="4040294"/>
                  <a:pt x="4692" y="4023925"/>
                </a:cubicBezTo>
                <a:cubicBezTo>
                  <a:pt x="0" y="4008873"/>
                  <a:pt x="0" y="3994574"/>
                  <a:pt x="0" y="3966352"/>
                </a:cubicBezTo>
                <a:lnTo>
                  <a:pt x="0" y="97273"/>
                </a:lnTo>
                <a:cubicBezTo>
                  <a:pt x="0" y="69427"/>
                  <a:pt x="0" y="55128"/>
                  <a:pt x="4692" y="40076"/>
                </a:cubicBezTo>
                <a:cubicBezTo>
                  <a:pt x="10619" y="23707"/>
                  <a:pt x="23707" y="10725"/>
                  <a:pt x="40005" y="4704"/>
                </a:cubicBezTo>
                <a:cubicBezTo>
                  <a:pt x="55069" y="0"/>
                  <a:pt x="69392" y="0"/>
                  <a:pt x="972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B719BF8-7797-49A5-A263-E375F61B18E5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385211" y="2470547"/>
            <a:ext cx="2667000" cy="2032001"/>
          </a:xfrm>
          <a:custGeom>
            <a:avLst/>
            <a:gdLst>
              <a:gd name="connsiteX0" fmla="*/ 97296 w 5334000"/>
              <a:gd name="connsiteY0" fmla="*/ 0 h 4064001"/>
              <a:gd name="connsiteX1" fmla="*/ 5236705 w 5334000"/>
              <a:gd name="connsiteY1" fmla="*/ 0 h 4064001"/>
              <a:gd name="connsiteX2" fmla="*/ 5293996 w 5334000"/>
              <a:gd name="connsiteY2" fmla="*/ 4704 h 4064001"/>
              <a:gd name="connsiteX3" fmla="*/ 5329309 w 5334000"/>
              <a:gd name="connsiteY3" fmla="*/ 40076 h 4064001"/>
              <a:gd name="connsiteX4" fmla="*/ 5333415 w 5334000"/>
              <a:gd name="connsiteY4" fmla="*/ 63924 h 4064001"/>
              <a:gd name="connsiteX5" fmla="*/ 5334000 w 5334000"/>
              <a:gd name="connsiteY5" fmla="*/ 97594 h 4064001"/>
              <a:gd name="connsiteX6" fmla="*/ 5334000 w 5334000"/>
              <a:gd name="connsiteY6" fmla="*/ 3966783 h 4064001"/>
              <a:gd name="connsiteX7" fmla="*/ 5333415 w 5334000"/>
              <a:gd name="connsiteY7" fmla="*/ 4000124 h 4064001"/>
              <a:gd name="connsiteX8" fmla="*/ 5329309 w 5334000"/>
              <a:gd name="connsiteY8" fmla="*/ 4023925 h 4064001"/>
              <a:gd name="connsiteX9" fmla="*/ 5293996 w 5334000"/>
              <a:gd name="connsiteY9" fmla="*/ 4059297 h 4064001"/>
              <a:gd name="connsiteX10" fmla="*/ 5236458 w 5334000"/>
              <a:gd name="connsiteY10" fmla="*/ 4064001 h 4064001"/>
              <a:gd name="connsiteX11" fmla="*/ 97296 w 5334000"/>
              <a:gd name="connsiteY11" fmla="*/ 4064001 h 4064001"/>
              <a:gd name="connsiteX12" fmla="*/ 40005 w 5334000"/>
              <a:gd name="connsiteY12" fmla="*/ 4059297 h 4064001"/>
              <a:gd name="connsiteX13" fmla="*/ 4692 w 5334000"/>
              <a:gd name="connsiteY13" fmla="*/ 4023925 h 4064001"/>
              <a:gd name="connsiteX14" fmla="*/ 0 w 5334000"/>
              <a:gd name="connsiteY14" fmla="*/ 3966352 h 4064001"/>
              <a:gd name="connsiteX15" fmla="*/ 0 w 5334000"/>
              <a:gd name="connsiteY15" fmla="*/ 97273 h 4064001"/>
              <a:gd name="connsiteX16" fmla="*/ 4692 w 5334000"/>
              <a:gd name="connsiteY16" fmla="*/ 40076 h 4064001"/>
              <a:gd name="connsiteX17" fmla="*/ 40005 w 5334000"/>
              <a:gd name="connsiteY17" fmla="*/ 4704 h 4064001"/>
              <a:gd name="connsiteX18" fmla="*/ 97296 w 5334000"/>
              <a:gd name="connsiteY18" fmla="*/ 0 h 40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34000" h="4064001">
                <a:moveTo>
                  <a:pt x="97296" y="0"/>
                </a:moveTo>
                <a:lnTo>
                  <a:pt x="5236705" y="0"/>
                </a:lnTo>
                <a:cubicBezTo>
                  <a:pt x="5264610" y="0"/>
                  <a:pt x="5278933" y="0"/>
                  <a:pt x="5293996" y="4704"/>
                </a:cubicBezTo>
                <a:cubicBezTo>
                  <a:pt x="5310295" y="10725"/>
                  <a:pt x="5323383" y="23707"/>
                  <a:pt x="5329309" y="40076"/>
                </a:cubicBezTo>
                <a:cubicBezTo>
                  <a:pt x="5331655" y="47602"/>
                  <a:pt x="5332828" y="54940"/>
                  <a:pt x="5333415" y="63924"/>
                </a:cubicBezTo>
                <a:lnTo>
                  <a:pt x="5334000" y="97594"/>
                </a:lnTo>
                <a:lnTo>
                  <a:pt x="5334000" y="3966783"/>
                </a:lnTo>
                <a:lnTo>
                  <a:pt x="5333415" y="4000124"/>
                </a:lnTo>
                <a:cubicBezTo>
                  <a:pt x="5332828" y="4009061"/>
                  <a:pt x="5331655" y="4016399"/>
                  <a:pt x="5329309" y="4023925"/>
                </a:cubicBezTo>
                <a:cubicBezTo>
                  <a:pt x="5323383" y="4040294"/>
                  <a:pt x="5310295" y="4053277"/>
                  <a:pt x="5293996" y="4059297"/>
                </a:cubicBezTo>
                <a:cubicBezTo>
                  <a:pt x="5278933" y="4064001"/>
                  <a:pt x="5264610" y="4064001"/>
                  <a:pt x="5236458" y="4064001"/>
                </a:cubicBezTo>
                <a:lnTo>
                  <a:pt x="97296" y="4064001"/>
                </a:lnTo>
                <a:cubicBezTo>
                  <a:pt x="69392" y="4064001"/>
                  <a:pt x="55069" y="4064001"/>
                  <a:pt x="40005" y="4059297"/>
                </a:cubicBezTo>
                <a:cubicBezTo>
                  <a:pt x="23707" y="4053277"/>
                  <a:pt x="10619" y="4040294"/>
                  <a:pt x="4692" y="4023925"/>
                </a:cubicBezTo>
                <a:cubicBezTo>
                  <a:pt x="0" y="4008873"/>
                  <a:pt x="0" y="3994574"/>
                  <a:pt x="0" y="3966352"/>
                </a:cubicBezTo>
                <a:lnTo>
                  <a:pt x="0" y="97273"/>
                </a:lnTo>
                <a:cubicBezTo>
                  <a:pt x="0" y="69427"/>
                  <a:pt x="0" y="55128"/>
                  <a:pt x="4692" y="40076"/>
                </a:cubicBezTo>
                <a:cubicBezTo>
                  <a:pt x="10619" y="23707"/>
                  <a:pt x="23707" y="10725"/>
                  <a:pt x="40005" y="4704"/>
                </a:cubicBezTo>
                <a:cubicBezTo>
                  <a:pt x="55069" y="0"/>
                  <a:pt x="69392" y="0"/>
                  <a:pt x="972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D972EA9-5496-455B-8236-618D91282620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136513" y="2470547"/>
            <a:ext cx="2667000" cy="2032001"/>
          </a:xfrm>
          <a:custGeom>
            <a:avLst/>
            <a:gdLst>
              <a:gd name="connsiteX0" fmla="*/ 97296 w 5334000"/>
              <a:gd name="connsiteY0" fmla="*/ 0 h 4064001"/>
              <a:gd name="connsiteX1" fmla="*/ 5236705 w 5334000"/>
              <a:gd name="connsiteY1" fmla="*/ 0 h 4064001"/>
              <a:gd name="connsiteX2" fmla="*/ 5293996 w 5334000"/>
              <a:gd name="connsiteY2" fmla="*/ 4704 h 4064001"/>
              <a:gd name="connsiteX3" fmla="*/ 5329309 w 5334000"/>
              <a:gd name="connsiteY3" fmla="*/ 40076 h 4064001"/>
              <a:gd name="connsiteX4" fmla="*/ 5333415 w 5334000"/>
              <a:gd name="connsiteY4" fmla="*/ 63924 h 4064001"/>
              <a:gd name="connsiteX5" fmla="*/ 5334000 w 5334000"/>
              <a:gd name="connsiteY5" fmla="*/ 97594 h 4064001"/>
              <a:gd name="connsiteX6" fmla="*/ 5334000 w 5334000"/>
              <a:gd name="connsiteY6" fmla="*/ 3966783 h 4064001"/>
              <a:gd name="connsiteX7" fmla="*/ 5333415 w 5334000"/>
              <a:gd name="connsiteY7" fmla="*/ 4000124 h 4064001"/>
              <a:gd name="connsiteX8" fmla="*/ 5329309 w 5334000"/>
              <a:gd name="connsiteY8" fmla="*/ 4023925 h 4064001"/>
              <a:gd name="connsiteX9" fmla="*/ 5293996 w 5334000"/>
              <a:gd name="connsiteY9" fmla="*/ 4059297 h 4064001"/>
              <a:gd name="connsiteX10" fmla="*/ 5236458 w 5334000"/>
              <a:gd name="connsiteY10" fmla="*/ 4064001 h 4064001"/>
              <a:gd name="connsiteX11" fmla="*/ 97296 w 5334000"/>
              <a:gd name="connsiteY11" fmla="*/ 4064001 h 4064001"/>
              <a:gd name="connsiteX12" fmla="*/ 40005 w 5334000"/>
              <a:gd name="connsiteY12" fmla="*/ 4059297 h 4064001"/>
              <a:gd name="connsiteX13" fmla="*/ 4692 w 5334000"/>
              <a:gd name="connsiteY13" fmla="*/ 4023925 h 4064001"/>
              <a:gd name="connsiteX14" fmla="*/ 0 w 5334000"/>
              <a:gd name="connsiteY14" fmla="*/ 3966352 h 4064001"/>
              <a:gd name="connsiteX15" fmla="*/ 0 w 5334000"/>
              <a:gd name="connsiteY15" fmla="*/ 97273 h 4064001"/>
              <a:gd name="connsiteX16" fmla="*/ 4692 w 5334000"/>
              <a:gd name="connsiteY16" fmla="*/ 40076 h 4064001"/>
              <a:gd name="connsiteX17" fmla="*/ 40005 w 5334000"/>
              <a:gd name="connsiteY17" fmla="*/ 4704 h 4064001"/>
              <a:gd name="connsiteX18" fmla="*/ 97296 w 5334000"/>
              <a:gd name="connsiteY18" fmla="*/ 0 h 40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34000" h="4064001">
                <a:moveTo>
                  <a:pt x="97296" y="0"/>
                </a:moveTo>
                <a:lnTo>
                  <a:pt x="5236705" y="0"/>
                </a:lnTo>
                <a:cubicBezTo>
                  <a:pt x="5264610" y="0"/>
                  <a:pt x="5278933" y="0"/>
                  <a:pt x="5293996" y="4704"/>
                </a:cubicBezTo>
                <a:cubicBezTo>
                  <a:pt x="5310295" y="10725"/>
                  <a:pt x="5323383" y="23707"/>
                  <a:pt x="5329309" y="40076"/>
                </a:cubicBezTo>
                <a:cubicBezTo>
                  <a:pt x="5331655" y="47602"/>
                  <a:pt x="5332828" y="54940"/>
                  <a:pt x="5333415" y="63924"/>
                </a:cubicBezTo>
                <a:lnTo>
                  <a:pt x="5334000" y="97594"/>
                </a:lnTo>
                <a:lnTo>
                  <a:pt x="5334000" y="3966783"/>
                </a:lnTo>
                <a:lnTo>
                  <a:pt x="5333415" y="4000124"/>
                </a:lnTo>
                <a:cubicBezTo>
                  <a:pt x="5332828" y="4009061"/>
                  <a:pt x="5331655" y="4016399"/>
                  <a:pt x="5329309" y="4023925"/>
                </a:cubicBezTo>
                <a:cubicBezTo>
                  <a:pt x="5323383" y="4040294"/>
                  <a:pt x="5310295" y="4053277"/>
                  <a:pt x="5293996" y="4059297"/>
                </a:cubicBezTo>
                <a:cubicBezTo>
                  <a:pt x="5278933" y="4064001"/>
                  <a:pt x="5264610" y="4064001"/>
                  <a:pt x="5236458" y="4064001"/>
                </a:cubicBezTo>
                <a:lnTo>
                  <a:pt x="97296" y="4064001"/>
                </a:lnTo>
                <a:cubicBezTo>
                  <a:pt x="69392" y="4064001"/>
                  <a:pt x="55069" y="4064001"/>
                  <a:pt x="40005" y="4059297"/>
                </a:cubicBezTo>
                <a:cubicBezTo>
                  <a:pt x="23707" y="4053277"/>
                  <a:pt x="10619" y="4040294"/>
                  <a:pt x="4692" y="4023925"/>
                </a:cubicBezTo>
                <a:cubicBezTo>
                  <a:pt x="0" y="4008873"/>
                  <a:pt x="0" y="3994574"/>
                  <a:pt x="0" y="3966352"/>
                </a:cubicBezTo>
                <a:lnTo>
                  <a:pt x="0" y="97273"/>
                </a:lnTo>
                <a:cubicBezTo>
                  <a:pt x="0" y="69427"/>
                  <a:pt x="0" y="55128"/>
                  <a:pt x="4692" y="40076"/>
                </a:cubicBezTo>
                <a:cubicBezTo>
                  <a:pt x="10619" y="23707"/>
                  <a:pt x="23707" y="10725"/>
                  <a:pt x="40005" y="4704"/>
                </a:cubicBezTo>
                <a:cubicBezTo>
                  <a:pt x="55069" y="0"/>
                  <a:pt x="69392" y="0"/>
                  <a:pt x="972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CE4D4D-81E9-46BB-A141-A17B804C8582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887813" y="2470547"/>
            <a:ext cx="2667000" cy="2032001"/>
          </a:xfrm>
          <a:custGeom>
            <a:avLst/>
            <a:gdLst>
              <a:gd name="connsiteX0" fmla="*/ 97296 w 5334000"/>
              <a:gd name="connsiteY0" fmla="*/ 0 h 4064001"/>
              <a:gd name="connsiteX1" fmla="*/ 5236705 w 5334000"/>
              <a:gd name="connsiteY1" fmla="*/ 0 h 4064001"/>
              <a:gd name="connsiteX2" fmla="*/ 5293996 w 5334000"/>
              <a:gd name="connsiteY2" fmla="*/ 4704 h 4064001"/>
              <a:gd name="connsiteX3" fmla="*/ 5329309 w 5334000"/>
              <a:gd name="connsiteY3" fmla="*/ 40076 h 4064001"/>
              <a:gd name="connsiteX4" fmla="*/ 5333415 w 5334000"/>
              <a:gd name="connsiteY4" fmla="*/ 63924 h 4064001"/>
              <a:gd name="connsiteX5" fmla="*/ 5334000 w 5334000"/>
              <a:gd name="connsiteY5" fmla="*/ 97594 h 4064001"/>
              <a:gd name="connsiteX6" fmla="*/ 5334000 w 5334000"/>
              <a:gd name="connsiteY6" fmla="*/ 3966783 h 4064001"/>
              <a:gd name="connsiteX7" fmla="*/ 5333415 w 5334000"/>
              <a:gd name="connsiteY7" fmla="*/ 4000124 h 4064001"/>
              <a:gd name="connsiteX8" fmla="*/ 5329309 w 5334000"/>
              <a:gd name="connsiteY8" fmla="*/ 4023925 h 4064001"/>
              <a:gd name="connsiteX9" fmla="*/ 5293996 w 5334000"/>
              <a:gd name="connsiteY9" fmla="*/ 4059297 h 4064001"/>
              <a:gd name="connsiteX10" fmla="*/ 5236458 w 5334000"/>
              <a:gd name="connsiteY10" fmla="*/ 4064001 h 4064001"/>
              <a:gd name="connsiteX11" fmla="*/ 97296 w 5334000"/>
              <a:gd name="connsiteY11" fmla="*/ 4064001 h 4064001"/>
              <a:gd name="connsiteX12" fmla="*/ 40005 w 5334000"/>
              <a:gd name="connsiteY12" fmla="*/ 4059297 h 4064001"/>
              <a:gd name="connsiteX13" fmla="*/ 4692 w 5334000"/>
              <a:gd name="connsiteY13" fmla="*/ 4023925 h 4064001"/>
              <a:gd name="connsiteX14" fmla="*/ 0 w 5334000"/>
              <a:gd name="connsiteY14" fmla="*/ 3966352 h 4064001"/>
              <a:gd name="connsiteX15" fmla="*/ 0 w 5334000"/>
              <a:gd name="connsiteY15" fmla="*/ 97273 h 4064001"/>
              <a:gd name="connsiteX16" fmla="*/ 4692 w 5334000"/>
              <a:gd name="connsiteY16" fmla="*/ 40076 h 4064001"/>
              <a:gd name="connsiteX17" fmla="*/ 40005 w 5334000"/>
              <a:gd name="connsiteY17" fmla="*/ 4704 h 4064001"/>
              <a:gd name="connsiteX18" fmla="*/ 97296 w 5334000"/>
              <a:gd name="connsiteY18" fmla="*/ 0 h 406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34000" h="4064001">
                <a:moveTo>
                  <a:pt x="97296" y="0"/>
                </a:moveTo>
                <a:lnTo>
                  <a:pt x="5236705" y="0"/>
                </a:lnTo>
                <a:cubicBezTo>
                  <a:pt x="5264610" y="0"/>
                  <a:pt x="5278933" y="0"/>
                  <a:pt x="5293996" y="4704"/>
                </a:cubicBezTo>
                <a:cubicBezTo>
                  <a:pt x="5310295" y="10725"/>
                  <a:pt x="5323383" y="23707"/>
                  <a:pt x="5329309" y="40076"/>
                </a:cubicBezTo>
                <a:cubicBezTo>
                  <a:pt x="5331655" y="47602"/>
                  <a:pt x="5332828" y="54940"/>
                  <a:pt x="5333415" y="63924"/>
                </a:cubicBezTo>
                <a:lnTo>
                  <a:pt x="5334000" y="97594"/>
                </a:lnTo>
                <a:lnTo>
                  <a:pt x="5334000" y="3966783"/>
                </a:lnTo>
                <a:lnTo>
                  <a:pt x="5333415" y="4000124"/>
                </a:lnTo>
                <a:cubicBezTo>
                  <a:pt x="5332828" y="4009061"/>
                  <a:pt x="5331655" y="4016399"/>
                  <a:pt x="5329309" y="4023925"/>
                </a:cubicBezTo>
                <a:cubicBezTo>
                  <a:pt x="5323383" y="4040294"/>
                  <a:pt x="5310295" y="4053277"/>
                  <a:pt x="5293996" y="4059297"/>
                </a:cubicBezTo>
                <a:cubicBezTo>
                  <a:pt x="5278933" y="4064001"/>
                  <a:pt x="5264610" y="4064001"/>
                  <a:pt x="5236458" y="4064001"/>
                </a:cubicBezTo>
                <a:lnTo>
                  <a:pt x="97296" y="4064001"/>
                </a:lnTo>
                <a:cubicBezTo>
                  <a:pt x="69392" y="4064001"/>
                  <a:pt x="55069" y="4064001"/>
                  <a:pt x="40005" y="4059297"/>
                </a:cubicBezTo>
                <a:cubicBezTo>
                  <a:pt x="23707" y="4053277"/>
                  <a:pt x="10619" y="4040294"/>
                  <a:pt x="4692" y="4023925"/>
                </a:cubicBezTo>
                <a:cubicBezTo>
                  <a:pt x="0" y="4008873"/>
                  <a:pt x="0" y="3994574"/>
                  <a:pt x="0" y="3966352"/>
                </a:cubicBezTo>
                <a:lnTo>
                  <a:pt x="0" y="97273"/>
                </a:lnTo>
                <a:cubicBezTo>
                  <a:pt x="0" y="69427"/>
                  <a:pt x="0" y="55128"/>
                  <a:pt x="4692" y="40076"/>
                </a:cubicBezTo>
                <a:cubicBezTo>
                  <a:pt x="10619" y="23707"/>
                  <a:pt x="23707" y="10725"/>
                  <a:pt x="40005" y="4704"/>
                </a:cubicBezTo>
                <a:cubicBezTo>
                  <a:pt x="55069" y="0"/>
                  <a:pt x="69392" y="0"/>
                  <a:pt x="9729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047319850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96000" y="765142"/>
            <a:ext cx="5458817" cy="6092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042EBEA-6902-47BD-8152-DEA007970B2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-2184" y="3429000"/>
            <a:ext cx="2729484" cy="3428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84209970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F2FC600-2DAD-4987-992D-35E593A736F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-2184" y="3429000"/>
            <a:ext cx="12192001" cy="3428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155581398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Main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ww.websitename.com"/>
          <p:cNvSpPr txBox="1">
            <a:spLocks noGrp="1"/>
          </p:cNvSpPr>
          <p:nvPr>
            <p:ph type="body" sz="quarter" idx="13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32" name="uplock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29761" y="3332821"/>
            <a:ext cx="575479" cy="192360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1CFBFE9-716E-4CC4-9BA2-ADF2F90D6429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3909" y="1"/>
            <a:ext cx="273169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91650992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66000" y="1269966"/>
            <a:ext cx="4826000" cy="558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25250953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40B22E8-88EE-476D-B348-153F17F772C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43999" y="3428983"/>
            <a:ext cx="3048001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DDE332A-9F29-44D4-9D14-E60FA1D8456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5998" y="3428983"/>
            <a:ext cx="3048001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6C5E225F-0EDF-4BB8-9CF7-DFD07DE452A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3" y="3428983"/>
            <a:ext cx="6096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140620321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F8910E2B-5692-4181-B67C-A7BA1FCF8E3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3810" y="765192"/>
            <a:ext cx="5439570" cy="3535792"/>
          </a:xfrm>
          <a:custGeom>
            <a:avLst/>
            <a:gdLst>
              <a:gd name="connsiteX0" fmla="*/ 155129 w 10879139"/>
              <a:gd name="connsiteY0" fmla="*/ 0 h 7071583"/>
              <a:gd name="connsiteX1" fmla="*/ 10723507 w 10879139"/>
              <a:gd name="connsiteY1" fmla="*/ 0 h 7071583"/>
              <a:gd name="connsiteX2" fmla="*/ 10814670 w 10879139"/>
              <a:gd name="connsiteY2" fmla="*/ 7532 h 7071583"/>
              <a:gd name="connsiteX3" fmla="*/ 10871080 w 10879139"/>
              <a:gd name="connsiteY3" fmla="*/ 64516 h 7071583"/>
              <a:gd name="connsiteX4" fmla="*/ 10879139 w 10879139"/>
              <a:gd name="connsiteY4" fmla="*/ 155887 h 7071583"/>
              <a:gd name="connsiteX5" fmla="*/ 10879139 w 10879139"/>
              <a:gd name="connsiteY5" fmla="*/ 6918636 h 7071583"/>
              <a:gd name="connsiteX6" fmla="*/ 10871080 w 10879139"/>
              <a:gd name="connsiteY6" fmla="*/ 7010007 h 7071583"/>
              <a:gd name="connsiteX7" fmla="*/ 10814670 w 10879139"/>
              <a:gd name="connsiteY7" fmla="*/ 7066335 h 7071583"/>
              <a:gd name="connsiteX8" fmla="*/ 10784494 w 10879139"/>
              <a:gd name="connsiteY8" fmla="*/ 7071583 h 7071583"/>
              <a:gd name="connsiteX9" fmla="*/ 94394 w 10879139"/>
              <a:gd name="connsiteY9" fmla="*/ 7071583 h 7071583"/>
              <a:gd name="connsiteX10" fmla="*/ 64469 w 10879139"/>
              <a:gd name="connsiteY10" fmla="*/ 7066335 h 7071583"/>
              <a:gd name="connsiteX11" fmla="*/ 7555 w 10879139"/>
              <a:gd name="connsiteY11" fmla="*/ 7010007 h 7071583"/>
              <a:gd name="connsiteX12" fmla="*/ 0 w 10879139"/>
              <a:gd name="connsiteY12" fmla="*/ 6917981 h 7071583"/>
              <a:gd name="connsiteX13" fmla="*/ 0 w 10879139"/>
              <a:gd name="connsiteY13" fmla="*/ 155232 h 7071583"/>
              <a:gd name="connsiteX14" fmla="*/ 7555 w 10879139"/>
              <a:gd name="connsiteY14" fmla="*/ 64516 h 7071583"/>
              <a:gd name="connsiteX15" fmla="*/ 64469 w 10879139"/>
              <a:gd name="connsiteY15" fmla="*/ 7532 h 7071583"/>
              <a:gd name="connsiteX16" fmla="*/ 155129 w 10879139"/>
              <a:gd name="connsiteY16" fmla="*/ 0 h 707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79139" h="7071583">
                <a:moveTo>
                  <a:pt x="155129" y="0"/>
                </a:moveTo>
                <a:lnTo>
                  <a:pt x="10723507" y="0"/>
                </a:lnTo>
                <a:cubicBezTo>
                  <a:pt x="10768333" y="0"/>
                  <a:pt x="10790998" y="0"/>
                  <a:pt x="10814670" y="7532"/>
                </a:cubicBezTo>
                <a:cubicBezTo>
                  <a:pt x="10841364" y="17030"/>
                  <a:pt x="10861511" y="37989"/>
                  <a:pt x="10871080" y="64516"/>
                </a:cubicBezTo>
                <a:cubicBezTo>
                  <a:pt x="10878635" y="88424"/>
                  <a:pt x="10879139" y="110693"/>
                  <a:pt x="10879139" y="155887"/>
                </a:cubicBezTo>
                <a:lnTo>
                  <a:pt x="10879139" y="6918636"/>
                </a:lnTo>
                <a:cubicBezTo>
                  <a:pt x="10879139" y="6963175"/>
                  <a:pt x="10878635" y="6985772"/>
                  <a:pt x="10871080" y="7010007"/>
                </a:cubicBezTo>
                <a:cubicBezTo>
                  <a:pt x="10861511" y="7036206"/>
                  <a:pt x="10841364" y="7056839"/>
                  <a:pt x="10814670" y="7066335"/>
                </a:cubicBezTo>
                <a:lnTo>
                  <a:pt x="10784494" y="7071583"/>
                </a:lnTo>
                <a:lnTo>
                  <a:pt x="94394" y="7071583"/>
                </a:lnTo>
                <a:lnTo>
                  <a:pt x="64469" y="7066335"/>
                </a:lnTo>
                <a:cubicBezTo>
                  <a:pt x="38279" y="7056839"/>
                  <a:pt x="17125" y="7036206"/>
                  <a:pt x="7555" y="7010007"/>
                </a:cubicBezTo>
                <a:cubicBezTo>
                  <a:pt x="0" y="6985772"/>
                  <a:pt x="0" y="6963175"/>
                  <a:pt x="0" y="6917981"/>
                </a:cubicBezTo>
                <a:lnTo>
                  <a:pt x="0" y="155232"/>
                </a:lnTo>
                <a:cubicBezTo>
                  <a:pt x="0" y="110693"/>
                  <a:pt x="0" y="88424"/>
                  <a:pt x="7555" y="64516"/>
                </a:cubicBezTo>
                <a:cubicBezTo>
                  <a:pt x="17125" y="37989"/>
                  <a:pt x="38279" y="17030"/>
                  <a:pt x="64469" y="7532"/>
                </a:cubicBezTo>
                <a:cubicBezTo>
                  <a:pt x="88141" y="0"/>
                  <a:pt x="110806" y="0"/>
                  <a:pt x="1551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5BB762F9-472C-40FC-A54F-8D9204E0244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18623" y="765142"/>
            <a:ext cx="2695476" cy="1745159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E570E1F3-C9A9-4871-AD25-D5C45302418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18623" y="2556421"/>
            <a:ext cx="2695476" cy="1745159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DFFA43CB-5050-470F-807F-E460350C49C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56067" y="4347699"/>
            <a:ext cx="2695476" cy="1745159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191C5DED-F08D-4EC4-895B-C27A33EDB71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379541" y="4347650"/>
            <a:ext cx="2695476" cy="1745159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24C9B8D-8834-41BE-AEBD-30E0212F05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35545" y="4347650"/>
            <a:ext cx="2695476" cy="1745159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146486778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07D0E5B-9965-43E5-BB9E-4C0E0C15518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-1" y="-1"/>
            <a:ext cx="304800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dirty="0" err="1"/>
              <a:t>uplock</a:t>
            </a:r>
            <a:endParaRPr dirty="0"/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68784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2DDAB981-0B26-43D9-8283-BD5F108DF54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6079" y="765141"/>
            <a:ext cx="5138540" cy="60928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357814B-7058-4FAB-8BC8-492D8C4B000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3909" y="5134124"/>
            <a:ext cx="952501" cy="952501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4113907155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096000" y="0"/>
            <a:ext cx="5458817" cy="6857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970336894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F8910E2B-5692-4181-B67C-A7BA1FCF8E3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3810" y="765192"/>
            <a:ext cx="4762501" cy="2599697"/>
          </a:xfrm>
          <a:custGeom>
            <a:avLst/>
            <a:gdLst>
              <a:gd name="connsiteX0" fmla="*/ 155129 w 10879139"/>
              <a:gd name="connsiteY0" fmla="*/ 0 h 7071583"/>
              <a:gd name="connsiteX1" fmla="*/ 10723507 w 10879139"/>
              <a:gd name="connsiteY1" fmla="*/ 0 h 7071583"/>
              <a:gd name="connsiteX2" fmla="*/ 10814670 w 10879139"/>
              <a:gd name="connsiteY2" fmla="*/ 7532 h 7071583"/>
              <a:gd name="connsiteX3" fmla="*/ 10871080 w 10879139"/>
              <a:gd name="connsiteY3" fmla="*/ 64516 h 7071583"/>
              <a:gd name="connsiteX4" fmla="*/ 10879139 w 10879139"/>
              <a:gd name="connsiteY4" fmla="*/ 155887 h 7071583"/>
              <a:gd name="connsiteX5" fmla="*/ 10879139 w 10879139"/>
              <a:gd name="connsiteY5" fmla="*/ 6918636 h 7071583"/>
              <a:gd name="connsiteX6" fmla="*/ 10871080 w 10879139"/>
              <a:gd name="connsiteY6" fmla="*/ 7010007 h 7071583"/>
              <a:gd name="connsiteX7" fmla="*/ 10814670 w 10879139"/>
              <a:gd name="connsiteY7" fmla="*/ 7066335 h 7071583"/>
              <a:gd name="connsiteX8" fmla="*/ 10784494 w 10879139"/>
              <a:gd name="connsiteY8" fmla="*/ 7071583 h 7071583"/>
              <a:gd name="connsiteX9" fmla="*/ 94394 w 10879139"/>
              <a:gd name="connsiteY9" fmla="*/ 7071583 h 7071583"/>
              <a:gd name="connsiteX10" fmla="*/ 64469 w 10879139"/>
              <a:gd name="connsiteY10" fmla="*/ 7066335 h 7071583"/>
              <a:gd name="connsiteX11" fmla="*/ 7555 w 10879139"/>
              <a:gd name="connsiteY11" fmla="*/ 7010007 h 7071583"/>
              <a:gd name="connsiteX12" fmla="*/ 0 w 10879139"/>
              <a:gd name="connsiteY12" fmla="*/ 6917981 h 7071583"/>
              <a:gd name="connsiteX13" fmla="*/ 0 w 10879139"/>
              <a:gd name="connsiteY13" fmla="*/ 155232 h 7071583"/>
              <a:gd name="connsiteX14" fmla="*/ 7555 w 10879139"/>
              <a:gd name="connsiteY14" fmla="*/ 64516 h 7071583"/>
              <a:gd name="connsiteX15" fmla="*/ 64469 w 10879139"/>
              <a:gd name="connsiteY15" fmla="*/ 7532 h 7071583"/>
              <a:gd name="connsiteX16" fmla="*/ 155129 w 10879139"/>
              <a:gd name="connsiteY16" fmla="*/ 0 h 707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879139" h="7071583">
                <a:moveTo>
                  <a:pt x="155129" y="0"/>
                </a:moveTo>
                <a:lnTo>
                  <a:pt x="10723507" y="0"/>
                </a:lnTo>
                <a:cubicBezTo>
                  <a:pt x="10768333" y="0"/>
                  <a:pt x="10790998" y="0"/>
                  <a:pt x="10814670" y="7532"/>
                </a:cubicBezTo>
                <a:cubicBezTo>
                  <a:pt x="10841364" y="17030"/>
                  <a:pt x="10861511" y="37989"/>
                  <a:pt x="10871080" y="64516"/>
                </a:cubicBezTo>
                <a:cubicBezTo>
                  <a:pt x="10878635" y="88424"/>
                  <a:pt x="10879139" y="110693"/>
                  <a:pt x="10879139" y="155887"/>
                </a:cubicBezTo>
                <a:lnTo>
                  <a:pt x="10879139" y="6918636"/>
                </a:lnTo>
                <a:cubicBezTo>
                  <a:pt x="10879139" y="6963175"/>
                  <a:pt x="10878635" y="6985772"/>
                  <a:pt x="10871080" y="7010007"/>
                </a:cubicBezTo>
                <a:cubicBezTo>
                  <a:pt x="10861511" y="7036206"/>
                  <a:pt x="10841364" y="7056839"/>
                  <a:pt x="10814670" y="7066335"/>
                </a:cubicBezTo>
                <a:lnTo>
                  <a:pt x="10784494" y="7071583"/>
                </a:lnTo>
                <a:lnTo>
                  <a:pt x="94394" y="7071583"/>
                </a:lnTo>
                <a:lnTo>
                  <a:pt x="64469" y="7066335"/>
                </a:lnTo>
                <a:cubicBezTo>
                  <a:pt x="38279" y="7056839"/>
                  <a:pt x="17125" y="7036206"/>
                  <a:pt x="7555" y="7010007"/>
                </a:cubicBezTo>
                <a:cubicBezTo>
                  <a:pt x="0" y="6985772"/>
                  <a:pt x="0" y="6963175"/>
                  <a:pt x="0" y="6917981"/>
                </a:cubicBezTo>
                <a:lnTo>
                  <a:pt x="0" y="155232"/>
                </a:lnTo>
                <a:cubicBezTo>
                  <a:pt x="0" y="110693"/>
                  <a:pt x="0" y="88424"/>
                  <a:pt x="7555" y="64516"/>
                </a:cubicBezTo>
                <a:cubicBezTo>
                  <a:pt x="17125" y="37989"/>
                  <a:pt x="38279" y="17030"/>
                  <a:pt x="64469" y="7532"/>
                </a:cubicBezTo>
                <a:cubicBezTo>
                  <a:pt x="88141" y="0"/>
                  <a:pt x="110806" y="0"/>
                  <a:pt x="1551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424C9B8D-8834-41BE-AEBD-30E0212F05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33810" y="3491921"/>
            <a:ext cx="2317751" cy="2599696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19EBC5F-FCB3-4D6B-BFA5-E6E05777A81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078658" y="3491921"/>
            <a:ext cx="2317751" cy="2599696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130925536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19EBC5F-FCB3-4D6B-BFA5-E6E05777A81F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094883" y="4198326"/>
            <a:ext cx="1905000" cy="1905001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9222963-57C1-4732-B7A0-E9BD6F78761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372350" y="4198326"/>
            <a:ext cx="1905000" cy="1905001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19D35DC-AF84-47A6-BC34-4A240BD3EDC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649818" y="4198326"/>
            <a:ext cx="1905000" cy="1905001"/>
          </a:xfrm>
          <a:custGeom>
            <a:avLst/>
            <a:gdLst>
              <a:gd name="connsiteX0" fmla="*/ 148635 w 5390951"/>
              <a:gd name="connsiteY0" fmla="*/ 0 h 3490318"/>
              <a:gd name="connsiteX1" fmla="*/ 5236015 w 5390951"/>
              <a:gd name="connsiteY1" fmla="*/ 0 h 3490318"/>
              <a:gd name="connsiteX2" fmla="*/ 5326727 w 5390951"/>
              <a:gd name="connsiteY2" fmla="*/ 7600 h 3490318"/>
              <a:gd name="connsiteX3" fmla="*/ 5383703 w 5390951"/>
              <a:gd name="connsiteY3" fmla="*/ 64356 h 3490318"/>
              <a:gd name="connsiteX4" fmla="*/ 5390263 w 5390951"/>
              <a:gd name="connsiteY4" fmla="*/ 102253 h 3490318"/>
              <a:gd name="connsiteX5" fmla="*/ 5390951 w 5390951"/>
              <a:gd name="connsiteY5" fmla="*/ 122155 h 3490318"/>
              <a:gd name="connsiteX6" fmla="*/ 5390951 w 5390951"/>
              <a:gd name="connsiteY6" fmla="*/ 3370810 h 3490318"/>
              <a:gd name="connsiteX7" fmla="*/ 5390263 w 5390951"/>
              <a:gd name="connsiteY7" fmla="*/ 3390510 h 3490318"/>
              <a:gd name="connsiteX8" fmla="*/ 5383703 w 5390951"/>
              <a:gd name="connsiteY8" fmla="*/ 3428307 h 3490318"/>
              <a:gd name="connsiteX9" fmla="*/ 5326727 w 5390951"/>
              <a:gd name="connsiteY9" fmla="*/ 3485063 h 3490318"/>
              <a:gd name="connsiteX10" fmla="*/ 5296885 w 5390951"/>
              <a:gd name="connsiteY10" fmla="*/ 3490318 h 3490318"/>
              <a:gd name="connsiteX11" fmla="*/ 87692 w 5390951"/>
              <a:gd name="connsiteY11" fmla="*/ 3490318 h 3490318"/>
              <a:gd name="connsiteX12" fmla="*/ 57923 w 5390951"/>
              <a:gd name="connsiteY12" fmla="*/ 3485063 h 3490318"/>
              <a:gd name="connsiteX13" fmla="*/ 947 w 5390951"/>
              <a:gd name="connsiteY13" fmla="*/ 3428307 h 3490318"/>
              <a:gd name="connsiteX14" fmla="*/ 0 w 5390951"/>
              <a:gd name="connsiteY14" fmla="*/ 3422837 h 3490318"/>
              <a:gd name="connsiteX15" fmla="*/ 0 w 5390951"/>
              <a:gd name="connsiteY15" fmla="*/ 69812 h 3490318"/>
              <a:gd name="connsiteX16" fmla="*/ 947 w 5390951"/>
              <a:gd name="connsiteY16" fmla="*/ 64356 h 3490318"/>
              <a:gd name="connsiteX17" fmla="*/ 57923 w 5390951"/>
              <a:gd name="connsiteY17" fmla="*/ 7600 h 3490318"/>
              <a:gd name="connsiteX18" fmla="*/ 148635 w 5390951"/>
              <a:gd name="connsiteY18" fmla="*/ 0 h 349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90951" h="3490318">
                <a:moveTo>
                  <a:pt x="148635" y="0"/>
                </a:moveTo>
                <a:lnTo>
                  <a:pt x="5236015" y="0"/>
                </a:lnTo>
                <a:cubicBezTo>
                  <a:pt x="5280497" y="0"/>
                  <a:pt x="5302739" y="0"/>
                  <a:pt x="5326727" y="7600"/>
                </a:cubicBezTo>
                <a:cubicBezTo>
                  <a:pt x="5353217" y="17140"/>
                  <a:pt x="5373959" y="38161"/>
                  <a:pt x="5383703" y="64356"/>
                </a:cubicBezTo>
                <a:cubicBezTo>
                  <a:pt x="5387451" y="76402"/>
                  <a:pt x="5389327" y="88004"/>
                  <a:pt x="5390263" y="102253"/>
                </a:cubicBezTo>
                <a:lnTo>
                  <a:pt x="5390951" y="122155"/>
                </a:lnTo>
                <a:lnTo>
                  <a:pt x="5390951" y="3370810"/>
                </a:lnTo>
                <a:lnTo>
                  <a:pt x="5390263" y="3390510"/>
                </a:lnTo>
                <a:cubicBezTo>
                  <a:pt x="5389327" y="3404659"/>
                  <a:pt x="5387451" y="3416261"/>
                  <a:pt x="5383703" y="3428307"/>
                </a:cubicBezTo>
                <a:cubicBezTo>
                  <a:pt x="5373959" y="3454502"/>
                  <a:pt x="5353217" y="3475523"/>
                  <a:pt x="5326727" y="3485063"/>
                </a:cubicBezTo>
                <a:lnTo>
                  <a:pt x="5296885" y="3490318"/>
                </a:lnTo>
                <a:lnTo>
                  <a:pt x="87692" y="3490318"/>
                </a:lnTo>
                <a:lnTo>
                  <a:pt x="57923" y="3485063"/>
                </a:lnTo>
                <a:cubicBezTo>
                  <a:pt x="31434" y="3475523"/>
                  <a:pt x="10693" y="3454502"/>
                  <a:pt x="947" y="3428307"/>
                </a:cubicBezTo>
                <a:lnTo>
                  <a:pt x="0" y="3422837"/>
                </a:lnTo>
                <a:lnTo>
                  <a:pt x="0" y="69812"/>
                </a:lnTo>
                <a:lnTo>
                  <a:pt x="947" y="64356"/>
                </a:lnTo>
                <a:cubicBezTo>
                  <a:pt x="10693" y="38161"/>
                  <a:pt x="31434" y="17140"/>
                  <a:pt x="57923" y="7600"/>
                </a:cubicBezTo>
                <a:cubicBezTo>
                  <a:pt x="81663" y="0"/>
                  <a:pt x="104154" y="0"/>
                  <a:pt x="14863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C6075BEB-333E-4AD4-A99B-38B6A1AA399F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33909" y="765175"/>
            <a:ext cx="10920909" cy="26638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015343009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6C5E225F-0EDF-4BB8-9CF7-DFD07DE452A1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33909" y="762000"/>
            <a:ext cx="10920909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702609701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40B22E8-88EE-476D-B348-153F17F772C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26155" y="762000"/>
            <a:ext cx="2728663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DDE332A-9F29-44D4-9D14-E60FA1D8456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6172" y="762000"/>
            <a:ext cx="2729984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E383CD99-517E-4085-AF06-76F473C4845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826301" y="3428983"/>
            <a:ext cx="2728663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9A973B9-7A4C-472E-9006-B29CF4EFCC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096318" y="3428983"/>
            <a:ext cx="2729984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69039571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40B22E8-88EE-476D-B348-153F17F772C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26155" y="762000"/>
            <a:ext cx="2728663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DDE332A-9F29-44D4-9D14-E60FA1D8456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367537" y="761966"/>
            <a:ext cx="2729984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E383CD99-517E-4085-AF06-76F473C4845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098756" y="3428983"/>
            <a:ext cx="2728663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9A973B9-7A4C-472E-9006-B29CF4EFCC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2818" y="3428983"/>
            <a:ext cx="2729984" cy="26669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487251906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403A289-5219-4E94-A658-C5C67F99C635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152073" y="1642263"/>
            <a:ext cx="1587500" cy="1587501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0390F1E1-574B-4EC7-935A-C71A4E3C513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918857" y="1642263"/>
            <a:ext cx="1587500" cy="1587501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B566A82E-C062-47FE-B629-D711070438B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685642" y="1642262"/>
            <a:ext cx="1587500" cy="1587501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5B8AC0B-6CD6-45A3-A938-78028E4D9604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452426" y="1642262"/>
            <a:ext cx="1587500" cy="1587501"/>
          </a:xfrm>
          <a:custGeom>
            <a:avLst/>
            <a:gdLst>
              <a:gd name="connsiteX0" fmla="*/ 1587500 w 3175000"/>
              <a:gd name="connsiteY0" fmla="*/ 0 h 3175001"/>
              <a:gd name="connsiteX1" fmla="*/ 2709921 w 3175000"/>
              <a:gd name="connsiteY1" fmla="*/ 465079 h 3175001"/>
              <a:gd name="connsiteX2" fmla="*/ 3175000 w 3175000"/>
              <a:gd name="connsiteY2" fmla="*/ 1587501 h 3175001"/>
              <a:gd name="connsiteX3" fmla="*/ 2709921 w 3175000"/>
              <a:gd name="connsiteY3" fmla="*/ 2709922 h 3175001"/>
              <a:gd name="connsiteX4" fmla="*/ 1587500 w 3175000"/>
              <a:gd name="connsiteY4" fmla="*/ 3175001 h 3175001"/>
              <a:gd name="connsiteX5" fmla="*/ 465078 w 3175000"/>
              <a:gd name="connsiteY5" fmla="*/ 2709922 h 3175001"/>
              <a:gd name="connsiteX6" fmla="*/ 7274 w 3175000"/>
              <a:gd name="connsiteY6" fmla="*/ 1739662 h 3175001"/>
              <a:gd name="connsiteX7" fmla="*/ 0 w 3175000"/>
              <a:gd name="connsiteY7" fmla="*/ 1587522 h 3175001"/>
              <a:gd name="connsiteX8" fmla="*/ 0 w 3175000"/>
              <a:gd name="connsiteY8" fmla="*/ 1587480 h 3175001"/>
              <a:gd name="connsiteX9" fmla="*/ 7274 w 3175000"/>
              <a:gd name="connsiteY9" fmla="*/ 1435339 h 3175001"/>
              <a:gd name="connsiteX10" fmla="*/ 465078 w 3175000"/>
              <a:gd name="connsiteY10" fmla="*/ 465079 h 3175001"/>
              <a:gd name="connsiteX11" fmla="*/ 1587500 w 3175000"/>
              <a:gd name="connsiteY11" fmla="*/ 0 h 317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5000" h="3175001">
                <a:moveTo>
                  <a:pt x="1587500" y="0"/>
                </a:moveTo>
                <a:cubicBezTo>
                  <a:pt x="1993782" y="0"/>
                  <a:pt x="2399918" y="155222"/>
                  <a:pt x="2709921" y="465079"/>
                </a:cubicBezTo>
                <a:cubicBezTo>
                  <a:pt x="3019778" y="775083"/>
                  <a:pt x="3175000" y="1181218"/>
                  <a:pt x="3175000" y="1587501"/>
                </a:cubicBezTo>
                <a:cubicBezTo>
                  <a:pt x="3175000" y="1993783"/>
                  <a:pt x="3019778" y="2399919"/>
                  <a:pt x="2709921" y="2709922"/>
                </a:cubicBezTo>
                <a:cubicBezTo>
                  <a:pt x="2399918" y="3019779"/>
                  <a:pt x="1993782" y="3175001"/>
                  <a:pt x="1587500" y="3175001"/>
                </a:cubicBezTo>
                <a:cubicBezTo>
                  <a:pt x="1181217" y="3175001"/>
                  <a:pt x="775082" y="3019779"/>
                  <a:pt x="465078" y="2709922"/>
                </a:cubicBezTo>
                <a:cubicBezTo>
                  <a:pt x="193954" y="2438669"/>
                  <a:pt x="41221" y="2093815"/>
                  <a:pt x="7274" y="1739662"/>
                </a:cubicBezTo>
                <a:lnTo>
                  <a:pt x="0" y="1587522"/>
                </a:lnTo>
                <a:lnTo>
                  <a:pt x="0" y="1587480"/>
                </a:lnTo>
                <a:lnTo>
                  <a:pt x="7274" y="1435339"/>
                </a:lnTo>
                <a:cubicBezTo>
                  <a:pt x="41221" y="1081186"/>
                  <a:pt x="193954" y="736332"/>
                  <a:pt x="465078" y="465079"/>
                </a:cubicBezTo>
                <a:cubicBezTo>
                  <a:pt x="775082" y="155222"/>
                  <a:pt x="1181217" y="0"/>
                  <a:pt x="15875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493048298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Main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lock"/>
          <p:cNvSpPr txBox="1">
            <a:spLocks noGrp="1"/>
          </p:cNvSpPr>
          <p:nvPr>
            <p:ph type="body" sz="quarter" idx="13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23" name="www.websitename.com"/>
          <p:cNvSpPr txBox="1">
            <a:spLocks noGrp="1"/>
          </p:cNvSpPr>
          <p:nvPr>
            <p:ph type="body" sz="quarter" idx="14"/>
          </p:nvPr>
        </p:nvSpPr>
        <p:spPr>
          <a:xfrm rot="16200000">
            <a:off x="11181201" y="3359751"/>
            <a:ext cx="1386598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E7D45451-C48E-44B1-A38C-443E72AAB71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967066" y="0"/>
            <a:ext cx="3587751" cy="6857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C4A29183-5F57-49D6-BFC5-2B8AF0D1B8E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377429" y="34"/>
            <a:ext cx="3587751" cy="6857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176343062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DDE332A-9F29-44D4-9D14-E60FA1D8456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367537" y="761966"/>
            <a:ext cx="2729984" cy="533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9A973B9-7A4C-472E-9006-B29CF4EFCC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2818" y="761966"/>
            <a:ext cx="2729984" cy="5334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550811749"/>
      </p:ext>
    </p:extLst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B34726-7491-43D7-9023-AD4A06A5CFE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909" y="2231616"/>
            <a:ext cx="2538910" cy="1905001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17DDE75-3907-46C4-9854-9E161C9DB74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241642" y="2231616"/>
            <a:ext cx="2538910" cy="1905001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B49C2C43-5289-4023-8AEA-837357308E7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241642" y="4197164"/>
            <a:ext cx="2538910" cy="1905001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58F919D-A9F7-450F-AE14-884E163E53E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32818" y="4197163"/>
            <a:ext cx="2538910" cy="1905001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5495367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F693F36-C98A-498D-B12C-FD2E074D35C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1" y="4460068"/>
            <a:ext cx="12192001" cy="23979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547916813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B34726-7491-43D7-9023-AD4A06A5CFE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909" y="3429001"/>
            <a:ext cx="1776364" cy="1778000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BC020A7-1F97-49B6-9172-CC6D1A96EDCF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921273" y="3429000"/>
            <a:ext cx="1776364" cy="1778000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A28E862-E8AB-4F6F-B24B-FE1C984470C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208636" y="3429000"/>
            <a:ext cx="1776364" cy="1778000"/>
          </a:xfrm>
          <a:custGeom>
            <a:avLst/>
            <a:gdLst>
              <a:gd name="connsiteX0" fmla="*/ 97132 w 5077819"/>
              <a:gd name="connsiteY0" fmla="*/ 0 h 3810001"/>
              <a:gd name="connsiteX1" fmla="*/ 4982870 w 5077819"/>
              <a:gd name="connsiteY1" fmla="*/ 0 h 3810001"/>
              <a:gd name="connsiteX2" fmla="*/ 5040020 w 5077819"/>
              <a:gd name="connsiteY2" fmla="*/ 4763 h 3810001"/>
              <a:gd name="connsiteX3" fmla="*/ 5075298 w 5077819"/>
              <a:gd name="connsiteY3" fmla="*/ 40041 h 3810001"/>
              <a:gd name="connsiteX4" fmla="*/ 5077819 w 5077819"/>
              <a:gd name="connsiteY4" fmla="*/ 54630 h 3810001"/>
              <a:gd name="connsiteX5" fmla="*/ 5077819 w 5077819"/>
              <a:gd name="connsiteY5" fmla="*/ 3755412 h 3810001"/>
              <a:gd name="connsiteX6" fmla="*/ 5075298 w 5077819"/>
              <a:gd name="connsiteY6" fmla="*/ 3769961 h 3810001"/>
              <a:gd name="connsiteX7" fmla="*/ 5040020 w 5077819"/>
              <a:gd name="connsiteY7" fmla="*/ 3805239 h 3810001"/>
              <a:gd name="connsiteX8" fmla="*/ 4982399 w 5077819"/>
              <a:gd name="connsiteY8" fmla="*/ 3810001 h 3810001"/>
              <a:gd name="connsiteX9" fmla="*/ 97132 w 5077819"/>
              <a:gd name="connsiteY9" fmla="*/ 3810001 h 3810001"/>
              <a:gd name="connsiteX10" fmla="*/ 39982 w 5077819"/>
              <a:gd name="connsiteY10" fmla="*/ 3805239 h 3810001"/>
              <a:gd name="connsiteX11" fmla="*/ 4704 w 5077819"/>
              <a:gd name="connsiteY11" fmla="*/ 3769961 h 3810001"/>
              <a:gd name="connsiteX12" fmla="*/ 0 w 5077819"/>
              <a:gd name="connsiteY12" fmla="*/ 3712282 h 3810001"/>
              <a:gd name="connsiteX13" fmla="*/ 0 w 5077819"/>
              <a:gd name="connsiteY13" fmla="*/ 97191 h 3810001"/>
              <a:gd name="connsiteX14" fmla="*/ 4704 w 5077819"/>
              <a:gd name="connsiteY14" fmla="*/ 40041 h 3810001"/>
              <a:gd name="connsiteX15" fmla="*/ 39982 w 5077819"/>
              <a:gd name="connsiteY15" fmla="*/ 4763 h 3810001"/>
              <a:gd name="connsiteX16" fmla="*/ 97132 w 5077819"/>
              <a:gd name="connsiteY16" fmla="*/ 0 h 38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77819" h="3810001">
                <a:moveTo>
                  <a:pt x="97132" y="0"/>
                </a:moveTo>
                <a:lnTo>
                  <a:pt x="4982870" y="0"/>
                </a:lnTo>
                <a:cubicBezTo>
                  <a:pt x="5010622" y="0"/>
                  <a:pt x="5024968" y="0"/>
                  <a:pt x="5040020" y="4763"/>
                </a:cubicBezTo>
                <a:cubicBezTo>
                  <a:pt x="5056248" y="10760"/>
                  <a:pt x="5069183" y="23636"/>
                  <a:pt x="5075298" y="40041"/>
                </a:cubicBezTo>
                <a:lnTo>
                  <a:pt x="5077819" y="54630"/>
                </a:lnTo>
                <a:lnTo>
                  <a:pt x="5077819" y="3755412"/>
                </a:lnTo>
                <a:lnTo>
                  <a:pt x="5075298" y="3769961"/>
                </a:lnTo>
                <a:cubicBezTo>
                  <a:pt x="5069183" y="3786365"/>
                  <a:pt x="5056248" y="3799241"/>
                  <a:pt x="5040020" y="3805239"/>
                </a:cubicBezTo>
                <a:cubicBezTo>
                  <a:pt x="5024968" y="3810001"/>
                  <a:pt x="5010622" y="3810001"/>
                  <a:pt x="4982399" y="3810001"/>
                </a:cubicBezTo>
                <a:lnTo>
                  <a:pt x="97132" y="3810001"/>
                </a:lnTo>
                <a:cubicBezTo>
                  <a:pt x="69380" y="3810001"/>
                  <a:pt x="55034" y="3810001"/>
                  <a:pt x="39982" y="3805239"/>
                </a:cubicBezTo>
                <a:cubicBezTo>
                  <a:pt x="23754" y="3799241"/>
                  <a:pt x="10819" y="3786365"/>
                  <a:pt x="4704" y="3769961"/>
                </a:cubicBezTo>
                <a:cubicBezTo>
                  <a:pt x="0" y="3754968"/>
                  <a:pt x="0" y="3740680"/>
                  <a:pt x="0" y="3712282"/>
                </a:cubicBezTo>
                <a:lnTo>
                  <a:pt x="0" y="97191"/>
                </a:lnTo>
                <a:cubicBezTo>
                  <a:pt x="0" y="69321"/>
                  <a:pt x="0" y="55034"/>
                  <a:pt x="4704" y="40041"/>
                </a:cubicBezTo>
                <a:cubicBezTo>
                  <a:pt x="10819" y="23636"/>
                  <a:pt x="23754" y="10760"/>
                  <a:pt x="39982" y="4763"/>
                </a:cubicBezTo>
                <a:cubicBezTo>
                  <a:pt x="55034" y="0"/>
                  <a:pt x="69380" y="0"/>
                  <a:pt x="9713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943211448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9A973B9-7A4C-472E-9006-B29CF4EFCC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895469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1367644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9A973B9-7A4C-472E-9006-B29CF4EFCC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8352612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66D478-9782-48BD-9DD6-0805D9D98F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800521" y="761967"/>
            <a:ext cx="4762468" cy="260297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55D1D48-B91D-4017-9988-4110C636B38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800521" y="3492500"/>
            <a:ext cx="2317717" cy="260297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00A77AB-FB02-40CE-B2BC-83DC43C7A9F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245271" y="3492500"/>
            <a:ext cx="2317717" cy="260297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678504501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63F2F9B-996D-4BE7-8D08-840C3C3DB07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789839" y="0"/>
            <a:ext cx="440209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526104614"/>
      </p:ext>
    </p:extLst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66D478-9782-48BD-9DD6-0805D9D98F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15348" y="762530"/>
            <a:ext cx="2698751" cy="1746218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55D1D48-B91D-4017-9988-4110C636B38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15348" y="2553263"/>
            <a:ext cx="2698751" cy="3537943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00A77AB-FB02-40CE-B2BC-83DC43C7A9F6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56067" y="4344988"/>
            <a:ext cx="2698751" cy="1746218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044927474"/>
      </p:ext>
    </p:extLst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C5019BF-A77A-4557-BDFA-6F9D083E2DC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" y="0"/>
            <a:ext cx="1219193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0637388"/>
      </p:ext>
    </p:extLst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66D478-9782-48BD-9DD6-0805D9D98F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95493" y="1980969"/>
            <a:ext cx="4301133" cy="2692401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719235265"/>
      </p:ext>
    </p:extLst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66D478-9782-48BD-9DD6-0805D9D98F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192271" y="3429000"/>
            <a:ext cx="3727378" cy="2329958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47300BC-4A40-4312-B34F-C28E42768316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267628" y="3427773"/>
            <a:ext cx="3727378" cy="2329958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3538831253"/>
      </p:ext>
    </p:extLst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www.websitename.com"/>
          <p:cNvSpPr txBox="1">
            <a:spLocks noGrp="1"/>
          </p:cNvSpPr>
          <p:nvPr>
            <p:ph type="body" sz="quarter" idx="13"/>
          </p:nvPr>
        </p:nvSpPr>
        <p:spPr>
          <a:xfrm>
            <a:off x="9801674" y="6476735"/>
            <a:ext cx="138659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r">
              <a:defRPr sz="90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www.websitename.com</a:t>
            </a:r>
          </a:p>
        </p:txBody>
      </p:sp>
      <p:sp>
        <p:nvSpPr>
          <p:cNvPr id="13" name="uplock"/>
          <p:cNvSpPr txBox="1">
            <a:spLocks noGrp="1"/>
          </p:cNvSpPr>
          <p:nvPr>
            <p:ph type="body" sz="quarter" idx="14"/>
          </p:nvPr>
        </p:nvSpPr>
        <p:spPr>
          <a:xfrm>
            <a:off x="633909" y="190202"/>
            <a:ext cx="575479" cy="19236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 algn="l">
              <a:defRPr sz="125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uplock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66D478-9782-48BD-9DD6-0805D9D98FA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37106" y="2450256"/>
            <a:ext cx="2500313" cy="1413074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9686FDB-5B88-49D9-BB5D-DD3555365D68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845844" y="2450256"/>
            <a:ext cx="2500313" cy="1413074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7A98FE7-2A68-4D19-9258-6AB5E2BEFEE5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960821" y="2456606"/>
            <a:ext cx="2500313" cy="1413074"/>
          </a:xfrm>
          <a:custGeom>
            <a:avLst/>
            <a:gdLst>
              <a:gd name="connsiteX0" fmla="*/ 97455 w 9524935"/>
              <a:gd name="connsiteY0" fmla="*/ 0 h 5205941"/>
              <a:gd name="connsiteX1" fmla="*/ 9427547 w 9524935"/>
              <a:gd name="connsiteY1" fmla="*/ 0 h 5205941"/>
              <a:gd name="connsiteX2" fmla="*/ 9484873 w 9524935"/>
              <a:gd name="connsiteY2" fmla="*/ 4821 h 5205941"/>
              <a:gd name="connsiteX3" fmla="*/ 9520151 w 9524935"/>
              <a:gd name="connsiteY3" fmla="*/ 40017 h 5205941"/>
              <a:gd name="connsiteX4" fmla="*/ 9524395 w 9524935"/>
              <a:gd name="connsiteY4" fmla="*/ 63943 h 5205941"/>
              <a:gd name="connsiteX5" fmla="*/ 9524935 w 9524935"/>
              <a:gd name="connsiteY5" fmla="*/ 93964 h 5205941"/>
              <a:gd name="connsiteX6" fmla="*/ 9524935 w 9524935"/>
              <a:gd name="connsiteY6" fmla="*/ 5113474 h 5205941"/>
              <a:gd name="connsiteX7" fmla="*/ 9524395 w 9524935"/>
              <a:gd name="connsiteY7" fmla="*/ 5143119 h 5205941"/>
              <a:gd name="connsiteX8" fmla="*/ 9520151 w 9524935"/>
              <a:gd name="connsiteY8" fmla="*/ 5166984 h 5205941"/>
              <a:gd name="connsiteX9" fmla="*/ 9484873 w 9524935"/>
              <a:gd name="connsiteY9" fmla="*/ 5202180 h 5205941"/>
              <a:gd name="connsiteX10" fmla="*/ 9463739 w 9524935"/>
              <a:gd name="connsiteY10" fmla="*/ 5205941 h 5205941"/>
              <a:gd name="connsiteX11" fmla="*/ 61262 w 9524935"/>
              <a:gd name="connsiteY11" fmla="*/ 5205941 h 5205941"/>
              <a:gd name="connsiteX12" fmla="*/ 40128 w 9524935"/>
              <a:gd name="connsiteY12" fmla="*/ 5202180 h 5205941"/>
              <a:gd name="connsiteX13" fmla="*/ 4851 w 9524935"/>
              <a:gd name="connsiteY13" fmla="*/ 5166984 h 5205941"/>
              <a:gd name="connsiteX14" fmla="*/ 0 w 9524935"/>
              <a:gd name="connsiteY14" fmla="*/ 5109370 h 5205941"/>
              <a:gd name="connsiteX15" fmla="*/ 0 w 9524935"/>
              <a:gd name="connsiteY15" fmla="*/ 97149 h 5205941"/>
              <a:gd name="connsiteX16" fmla="*/ 4851 w 9524935"/>
              <a:gd name="connsiteY16" fmla="*/ 40017 h 5205941"/>
              <a:gd name="connsiteX17" fmla="*/ 40128 w 9524935"/>
              <a:gd name="connsiteY17" fmla="*/ 4821 h 5205941"/>
              <a:gd name="connsiteX18" fmla="*/ 97455 w 9524935"/>
              <a:gd name="connsiteY18" fmla="*/ 0 h 5205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524935" h="5205941">
                <a:moveTo>
                  <a:pt x="97455" y="0"/>
                </a:moveTo>
                <a:lnTo>
                  <a:pt x="9427547" y="0"/>
                </a:lnTo>
                <a:cubicBezTo>
                  <a:pt x="9455767" y="0"/>
                  <a:pt x="9469879" y="0"/>
                  <a:pt x="9484873" y="4821"/>
                </a:cubicBezTo>
                <a:cubicBezTo>
                  <a:pt x="9501187" y="10848"/>
                  <a:pt x="9514419" y="23624"/>
                  <a:pt x="9520151" y="40017"/>
                </a:cubicBezTo>
                <a:cubicBezTo>
                  <a:pt x="9522577" y="47610"/>
                  <a:pt x="9523789" y="54963"/>
                  <a:pt x="9524395" y="63943"/>
                </a:cubicBezTo>
                <a:lnTo>
                  <a:pt x="9524935" y="93964"/>
                </a:lnTo>
                <a:lnTo>
                  <a:pt x="9524935" y="5113474"/>
                </a:lnTo>
                <a:lnTo>
                  <a:pt x="9524395" y="5143119"/>
                </a:lnTo>
                <a:cubicBezTo>
                  <a:pt x="9523789" y="5152038"/>
                  <a:pt x="9522577" y="5159391"/>
                  <a:pt x="9520151" y="5166984"/>
                </a:cubicBezTo>
                <a:cubicBezTo>
                  <a:pt x="9514419" y="5183377"/>
                  <a:pt x="9501187" y="5196153"/>
                  <a:pt x="9484873" y="5202180"/>
                </a:cubicBezTo>
                <a:lnTo>
                  <a:pt x="9463739" y="5205941"/>
                </a:lnTo>
                <a:lnTo>
                  <a:pt x="61262" y="5205941"/>
                </a:lnTo>
                <a:lnTo>
                  <a:pt x="40128" y="5202180"/>
                </a:lnTo>
                <a:cubicBezTo>
                  <a:pt x="23813" y="5196153"/>
                  <a:pt x="10583" y="5183377"/>
                  <a:pt x="4851" y="5166984"/>
                </a:cubicBezTo>
                <a:cubicBezTo>
                  <a:pt x="0" y="5151797"/>
                  <a:pt x="0" y="5137575"/>
                  <a:pt x="0" y="5109370"/>
                </a:cubicBezTo>
                <a:lnTo>
                  <a:pt x="0" y="97149"/>
                </a:lnTo>
                <a:cubicBezTo>
                  <a:pt x="0" y="69427"/>
                  <a:pt x="0" y="55204"/>
                  <a:pt x="4851" y="40017"/>
                </a:cubicBezTo>
                <a:cubicBezTo>
                  <a:pt x="10583" y="23624"/>
                  <a:pt x="23813" y="10848"/>
                  <a:pt x="40128" y="4821"/>
                </a:cubicBezTo>
                <a:cubicBezTo>
                  <a:pt x="55122" y="0"/>
                  <a:pt x="69233" y="0"/>
                  <a:pt x="9745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>
              <a:defRPr sz="1000"/>
            </a:lvl1pPr>
          </a:lstStyle>
          <a:p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09313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1312" y="6476735"/>
            <a:ext cx="163506" cy="1384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900" b="0">
                <a:solidFill>
                  <a:srgbClr val="1C1F25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562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6" r:id="rId21"/>
    <p:sldLayoutId id="2147483687" r:id="rId22"/>
    <p:sldLayoutId id="2147483688" r:id="rId23"/>
    <p:sldLayoutId id="2147483689" r:id="rId24"/>
    <p:sldLayoutId id="2147483690" r:id="rId25"/>
    <p:sldLayoutId id="2147483691" r:id="rId26"/>
    <p:sldLayoutId id="2147483692" r:id="rId27"/>
    <p:sldLayoutId id="2147483693" r:id="rId28"/>
    <p:sldLayoutId id="2147483694" r:id="rId29"/>
    <p:sldLayoutId id="2147483695" r:id="rId30"/>
    <p:sldLayoutId id="2147483696" r:id="rId31"/>
    <p:sldLayoutId id="2147483697" r:id="rId32"/>
    <p:sldLayoutId id="2147483698" r:id="rId33"/>
    <p:sldLayoutId id="2147483699" r:id="rId34"/>
    <p:sldLayoutId id="2147483700" r:id="rId35"/>
    <p:sldLayoutId id="2147483701" r:id="rId36"/>
    <p:sldLayoutId id="2147483702" r:id="rId37"/>
    <p:sldLayoutId id="2147483703" r:id="rId38"/>
    <p:sldLayoutId id="2147483704" r:id="rId39"/>
    <p:sldLayoutId id="2147483705" r:id="rId40"/>
    <p:sldLayoutId id="2147483706" r:id="rId41"/>
    <p:sldLayoutId id="2147483707" r:id="rId42"/>
    <p:sldLayoutId id="2147483708" r:id="rId43"/>
    <p:sldLayoutId id="2147483709" r:id="rId44"/>
    <p:sldLayoutId id="2147483710" r:id="rId45"/>
    <p:sldLayoutId id="2147483711" r:id="rId46"/>
    <p:sldLayoutId id="2147483712" r:id="rId47"/>
    <p:sldLayoutId id="2147483713" r:id="rId48"/>
    <p:sldLayoutId id="2147483714" r:id="rId49"/>
    <p:sldLayoutId id="2147483715" r:id="rId50"/>
    <p:sldLayoutId id="2147483716" r:id="rId51"/>
    <p:sldLayoutId id="2147483717" r:id="rId52"/>
    <p:sldLayoutId id="2147483718" r:id="rId53"/>
    <p:sldLayoutId id="2147483719" r:id="rId54"/>
    <p:sldLayoutId id="2147483720" r:id="rId55"/>
    <p:sldLayoutId id="2147483721" r:id="rId56"/>
    <p:sldLayoutId id="2147483722" r:id="rId57"/>
    <p:sldLayoutId id="2147483723" r:id="rId58"/>
    <p:sldLayoutId id="2147483724" r:id="rId59"/>
    <p:sldLayoutId id="2147483725" r:id="rId60"/>
    <p:sldLayoutId id="2147483726" r:id="rId61"/>
    <p:sldLayoutId id="2147483727" r:id="rId62"/>
    <p:sldLayoutId id="2147483728" r:id="rId63"/>
    <p:sldLayoutId id="2147483729" r:id="rId64"/>
    <p:sldLayoutId id="2147483730" r:id="rId65"/>
    <p:sldLayoutId id="2147483731" r:id="rId66"/>
    <p:sldLayoutId id="2147483732" r:id="rId67"/>
    <p:sldLayoutId id="2147483733" r:id="rId68"/>
    <p:sldLayoutId id="2147483734" r:id="rId69"/>
    <p:sldLayoutId id="2147483735" r:id="rId70"/>
    <p:sldLayoutId id="2147483736" r:id="rId71"/>
    <p:sldLayoutId id="2147483737" r:id="rId72"/>
    <p:sldLayoutId id="2147483738" r:id="rId73"/>
    <p:sldLayoutId id="2147483739" r:id="rId74"/>
    <p:sldLayoutId id="2147483740" r:id="rId75"/>
    <p:sldLayoutId id="2147483741" r:id="rId76"/>
    <p:sldLayoutId id="2147483742" r:id="rId77"/>
    <p:sldLayoutId id="2147483743" r:id="rId78"/>
    <p:sldLayoutId id="2147483744" r:id="rId79"/>
    <p:sldLayoutId id="2147483745" r:id="rId80"/>
    <p:sldLayoutId id="2147483746" r:id="rId81"/>
    <p:sldLayoutId id="2147483747" r:id="rId82"/>
    <p:sldLayoutId id="2147483748" r:id="rId83"/>
    <p:sldLayoutId id="2147483749" r:id="rId84"/>
    <p:sldLayoutId id="2147483750" r:id="rId85"/>
    <p:sldLayoutId id="2147483751" r:id="rId86"/>
    <p:sldLayoutId id="2147483752" r:id="rId87"/>
    <p:sldLayoutId id="2147483753" r:id="rId88"/>
    <p:sldLayoutId id="2147483754" r:id="rId89"/>
    <p:sldLayoutId id="2147483755" r:id="rId90"/>
    <p:sldLayoutId id="2147483756" r:id="rId91"/>
    <p:sldLayoutId id="2147483757" r:id="rId92"/>
    <p:sldLayoutId id="2147483758" r:id="rId93"/>
    <p:sldLayoutId id="2147483759" r:id="rId94"/>
    <p:sldLayoutId id="2147483760" r:id="rId95"/>
    <p:sldLayoutId id="2147483761" r:id="rId96"/>
    <p:sldLayoutId id="2147483762" r:id="rId97"/>
    <p:sldLayoutId id="2147483763" r:id="rId98"/>
    <p:sldLayoutId id="2147483764" r:id="rId99"/>
    <p:sldLayoutId id="2147483765" r:id="rId100"/>
    <p:sldLayoutId id="2147483766" r:id="rId101"/>
    <p:sldLayoutId id="2147483767" r:id="rId102"/>
    <p:sldLayoutId id="2147483768" r:id="rId103"/>
    <p:sldLayoutId id="2147483769" r:id="rId104"/>
    <p:sldLayoutId id="2147483770" r:id="rId105"/>
    <p:sldLayoutId id="2147483771" r:id="rId106"/>
    <p:sldLayoutId id="2147483772" r:id="rId107"/>
    <p:sldLayoutId id="2147483773" r:id="rId108"/>
    <p:sldLayoutId id="2147483774" r:id="rId109"/>
    <p:sldLayoutId id="2147483775" r:id="rId1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177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355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533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711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1pPr>
      <a:lvl2pPr marL="0" marR="0" indent="1143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2pPr>
      <a:lvl3pPr marL="0" marR="0" indent="2286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3pPr>
      <a:lvl4pPr marL="0" marR="0" indent="3429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4pPr>
      <a:lvl5pPr marL="0" marR="0" indent="4572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5pPr>
      <a:lvl6pPr marL="0" marR="0" indent="5715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6pPr>
      <a:lvl7pPr marL="0" marR="0" indent="6858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7pPr>
      <a:lvl8pPr marL="0" marR="0" indent="8001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8pPr>
      <a:lvl9pPr marL="0" marR="0" indent="914400" algn="r" defTabSz="41275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ontserrat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chart" Target="../charts/chart11.xml"/><Relationship Id="rId7" Type="http://schemas.openxmlformats.org/officeDocument/2006/relationships/chart" Target="../charts/chart1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9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10" Type="http://schemas.openxmlformats.org/officeDocument/2006/relationships/chart" Target="../charts/chart18.xml"/><Relationship Id="rId4" Type="http://schemas.openxmlformats.org/officeDocument/2006/relationships/chart" Target="../charts/chart12.xml"/><Relationship Id="rId9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>
            <a:extLst>
              <a:ext uri="{FF2B5EF4-FFF2-40B4-BE49-F238E27FC236}">
                <a16:creationId xmlns:a16="http://schemas.microsoft.com/office/drawing/2014/main" id="{A16B5EC4-9771-F64B-985D-4E0CFEC19C05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-1" y="0"/>
            <a:chExt cx="12192001" cy="6858000"/>
          </a:xfrm>
        </p:grpSpPr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4EE8805-8AE6-D54D-BFA8-020ABEE46AF9}"/>
                </a:ext>
              </a:extLst>
            </p:cNvPr>
            <p:cNvGrpSpPr/>
            <p:nvPr/>
          </p:nvGrpSpPr>
          <p:grpSpPr>
            <a:xfrm>
              <a:off x="0" y="0"/>
              <a:ext cx="12189481" cy="6858000"/>
              <a:chOff x="0" y="0"/>
              <a:chExt cx="12189481" cy="6858000"/>
            </a:xfrm>
          </p:grpSpPr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3BBB646A-4D74-4D45-BD23-927B4258618A}"/>
                  </a:ext>
                </a:extLst>
              </p:cNvPr>
              <p:cNvCxnSpPr/>
              <p:nvPr/>
            </p:nvCxnSpPr>
            <p:spPr>
              <a:xfrm>
                <a:off x="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83E0043B-2B20-A046-9D80-00BA215D4D46}"/>
                  </a:ext>
                </a:extLst>
              </p:cNvPr>
              <p:cNvCxnSpPr/>
              <p:nvPr/>
            </p:nvCxnSpPr>
            <p:spPr>
              <a:xfrm>
                <a:off x="4063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1DD1450-5761-F848-BA24-0121B2C62A53}"/>
                  </a:ext>
                </a:extLst>
              </p:cNvPr>
              <p:cNvCxnSpPr/>
              <p:nvPr/>
            </p:nvCxnSpPr>
            <p:spPr>
              <a:xfrm>
                <a:off x="8126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222E2D71-C46D-7A4E-A6C3-71A931CAB0E8}"/>
                  </a:ext>
                </a:extLst>
              </p:cNvPr>
              <p:cNvCxnSpPr/>
              <p:nvPr/>
            </p:nvCxnSpPr>
            <p:spPr>
              <a:xfrm>
                <a:off x="12189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D1695EF-3153-5D4C-88D9-097793EB700F}"/>
                  </a:ext>
                </a:extLst>
              </p:cNvPr>
              <p:cNvCxnSpPr/>
              <p:nvPr/>
            </p:nvCxnSpPr>
            <p:spPr>
              <a:xfrm>
                <a:off x="16252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FF4E46F3-50EA-D54D-804E-9E13D4288D68}"/>
                  </a:ext>
                </a:extLst>
              </p:cNvPr>
              <p:cNvCxnSpPr/>
              <p:nvPr/>
            </p:nvCxnSpPr>
            <p:spPr>
              <a:xfrm>
                <a:off x="203158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FCB8121E-B53B-5A45-96FB-1510DBD814C3}"/>
                  </a:ext>
                </a:extLst>
              </p:cNvPr>
              <p:cNvCxnSpPr/>
              <p:nvPr/>
            </p:nvCxnSpPr>
            <p:spPr>
              <a:xfrm>
                <a:off x="243789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7649AEFF-544F-7F47-A064-861F584C468F}"/>
                  </a:ext>
                </a:extLst>
              </p:cNvPr>
              <p:cNvCxnSpPr/>
              <p:nvPr/>
            </p:nvCxnSpPr>
            <p:spPr>
              <a:xfrm>
                <a:off x="284421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196A0EA2-CF0D-8F4E-B334-22B033ACFE4D}"/>
                  </a:ext>
                </a:extLst>
              </p:cNvPr>
              <p:cNvCxnSpPr/>
              <p:nvPr/>
            </p:nvCxnSpPr>
            <p:spPr>
              <a:xfrm>
                <a:off x="325052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1DB77925-0DB2-1341-9AC6-F2ECD5121993}"/>
                  </a:ext>
                </a:extLst>
              </p:cNvPr>
              <p:cNvCxnSpPr/>
              <p:nvPr/>
            </p:nvCxnSpPr>
            <p:spPr>
              <a:xfrm>
                <a:off x="365684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223245BC-7102-7B4C-8DB4-0C3DDE4F621B}"/>
                  </a:ext>
                </a:extLst>
              </p:cNvPr>
              <p:cNvCxnSpPr/>
              <p:nvPr/>
            </p:nvCxnSpPr>
            <p:spPr>
              <a:xfrm>
                <a:off x="406316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AB1D3D5-FC5D-F646-80BA-0A1C8702C529}"/>
                  </a:ext>
                </a:extLst>
              </p:cNvPr>
              <p:cNvCxnSpPr/>
              <p:nvPr/>
            </p:nvCxnSpPr>
            <p:spPr>
              <a:xfrm>
                <a:off x="446947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A9469201-E5D2-C942-B9BC-619DDD2ACE3E}"/>
                  </a:ext>
                </a:extLst>
              </p:cNvPr>
              <p:cNvCxnSpPr/>
              <p:nvPr/>
            </p:nvCxnSpPr>
            <p:spPr>
              <a:xfrm>
                <a:off x="487579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7DB2B402-DAC1-724B-83B1-DC0BCA710126}"/>
                  </a:ext>
                </a:extLst>
              </p:cNvPr>
              <p:cNvCxnSpPr/>
              <p:nvPr/>
            </p:nvCxnSpPr>
            <p:spPr>
              <a:xfrm>
                <a:off x="528210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1011C48A-24DB-074B-9170-BFB7A4FB5C64}"/>
                  </a:ext>
                </a:extLst>
              </p:cNvPr>
              <p:cNvCxnSpPr/>
              <p:nvPr/>
            </p:nvCxnSpPr>
            <p:spPr>
              <a:xfrm>
                <a:off x="568842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0BA5D200-46ED-3F45-AE73-AB4CF3BAE78C}"/>
                  </a:ext>
                </a:extLst>
              </p:cNvPr>
              <p:cNvCxnSpPr/>
              <p:nvPr/>
            </p:nvCxnSpPr>
            <p:spPr>
              <a:xfrm>
                <a:off x="609474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06AE41BF-985F-4544-9D4C-D448E00E63F0}"/>
                  </a:ext>
                </a:extLst>
              </p:cNvPr>
              <p:cNvCxnSpPr/>
              <p:nvPr/>
            </p:nvCxnSpPr>
            <p:spPr>
              <a:xfrm>
                <a:off x="650105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41D013B3-ACAF-0A49-A59E-A65BF4D5858F}"/>
                  </a:ext>
                </a:extLst>
              </p:cNvPr>
              <p:cNvCxnSpPr/>
              <p:nvPr/>
            </p:nvCxnSpPr>
            <p:spPr>
              <a:xfrm>
                <a:off x="690737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22DC1A9F-7C71-DF4E-B891-79AE37D46DEC}"/>
                  </a:ext>
                </a:extLst>
              </p:cNvPr>
              <p:cNvCxnSpPr/>
              <p:nvPr/>
            </p:nvCxnSpPr>
            <p:spPr>
              <a:xfrm>
                <a:off x="731368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E3FA7E5B-7366-8E4F-9B9A-606C7273D098}"/>
                  </a:ext>
                </a:extLst>
              </p:cNvPr>
              <p:cNvCxnSpPr/>
              <p:nvPr/>
            </p:nvCxnSpPr>
            <p:spPr>
              <a:xfrm>
                <a:off x="772000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66539DF8-F6E0-744C-884C-7512E3C57F2F}"/>
                  </a:ext>
                </a:extLst>
              </p:cNvPr>
              <p:cNvCxnSpPr/>
              <p:nvPr/>
            </p:nvCxnSpPr>
            <p:spPr>
              <a:xfrm>
                <a:off x="812632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10A1DC0A-FC8E-534B-93E1-CF8BE1AF896F}"/>
                  </a:ext>
                </a:extLst>
              </p:cNvPr>
              <p:cNvCxnSpPr/>
              <p:nvPr/>
            </p:nvCxnSpPr>
            <p:spPr>
              <a:xfrm>
                <a:off x="853263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BA3315DF-06FE-9542-B148-5076CFADF981}"/>
                  </a:ext>
                </a:extLst>
              </p:cNvPr>
              <p:cNvCxnSpPr/>
              <p:nvPr/>
            </p:nvCxnSpPr>
            <p:spPr>
              <a:xfrm>
                <a:off x="893895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B5333CE0-6B8E-C446-8E1C-1579B7ED60F7}"/>
                  </a:ext>
                </a:extLst>
              </p:cNvPr>
              <p:cNvCxnSpPr/>
              <p:nvPr/>
            </p:nvCxnSpPr>
            <p:spPr>
              <a:xfrm>
                <a:off x="934526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DC15EAF9-EBF9-5E48-8571-85F3432053B5}"/>
                  </a:ext>
                </a:extLst>
              </p:cNvPr>
              <p:cNvCxnSpPr/>
              <p:nvPr/>
            </p:nvCxnSpPr>
            <p:spPr>
              <a:xfrm>
                <a:off x="975158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8A767E4A-46CD-B143-9BA8-AEF037103D67}"/>
                  </a:ext>
                </a:extLst>
              </p:cNvPr>
              <p:cNvCxnSpPr/>
              <p:nvPr/>
            </p:nvCxnSpPr>
            <p:spPr>
              <a:xfrm>
                <a:off x="1015790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8B721381-DDFE-0345-9F30-EB05CF50A527}"/>
                  </a:ext>
                </a:extLst>
              </p:cNvPr>
              <p:cNvCxnSpPr/>
              <p:nvPr/>
            </p:nvCxnSpPr>
            <p:spPr>
              <a:xfrm>
                <a:off x="105642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C4F35E41-A4A4-7843-8CF0-7178FE5AD56E}"/>
                  </a:ext>
                </a:extLst>
              </p:cNvPr>
              <p:cNvCxnSpPr/>
              <p:nvPr/>
            </p:nvCxnSpPr>
            <p:spPr>
              <a:xfrm>
                <a:off x="109705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927F92FA-45F6-0E47-8FCC-A028CA867B7D}"/>
                  </a:ext>
                </a:extLst>
              </p:cNvPr>
              <p:cNvCxnSpPr/>
              <p:nvPr/>
            </p:nvCxnSpPr>
            <p:spPr>
              <a:xfrm>
                <a:off x="113768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9CEA11D9-40C0-0E40-825A-7451AA709A1D}"/>
                  </a:ext>
                </a:extLst>
              </p:cNvPr>
              <p:cNvCxnSpPr/>
              <p:nvPr/>
            </p:nvCxnSpPr>
            <p:spPr>
              <a:xfrm>
                <a:off x="117831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ABC8C7F1-4643-3644-B5EC-795727AFC4DE}"/>
                  </a:ext>
                </a:extLst>
              </p:cNvPr>
              <p:cNvCxnSpPr/>
              <p:nvPr/>
            </p:nvCxnSpPr>
            <p:spPr>
              <a:xfrm>
                <a:off x="12189481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81D114EC-C565-B24C-8CF1-5F69C8796BB7}"/>
                </a:ext>
              </a:extLst>
            </p:cNvPr>
            <p:cNvGrpSpPr/>
            <p:nvPr/>
          </p:nvGrpSpPr>
          <p:grpSpPr>
            <a:xfrm>
              <a:off x="-1" y="0"/>
              <a:ext cx="12192001" cy="6501057"/>
              <a:chOff x="-1" y="0"/>
              <a:chExt cx="12192001" cy="6501057"/>
            </a:xfrm>
          </p:grpSpPr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A8661A45-5953-5A49-9AA5-69F4758CD1DF}"/>
                  </a:ext>
                </a:extLst>
              </p:cNvPr>
              <p:cNvCxnSpPr/>
              <p:nvPr/>
            </p:nvCxnSpPr>
            <p:spPr>
              <a:xfrm rot="5400000">
                <a:off x="6096000" y="-609600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1B9A327-DD14-5545-99E7-315CC3C9A675}"/>
                  </a:ext>
                </a:extLst>
              </p:cNvPr>
              <p:cNvCxnSpPr/>
              <p:nvPr/>
            </p:nvCxnSpPr>
            <p:spPr>
              <a:xfrm rot="5400000">
                <a:off x="6096000" y="-568968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B9BEED18-23DA-324D-B3A8-FBF2E7848726}"/>
                  </a:ext>
                </a:extLst>
              </p:cNvPr>
              <p:cNvCxnSpPr/>
              <p:nvPr/>
            </p:nvCxnSpPr>
            <p:spPr>
              <a:xfrm rot="5400000">
                <a:off x="6096000" y="-528336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84A73261-5D38-0040-94AE-AA8F78B035ED}"/>
                  </a:ext>
                </a:extLst>
              </p:cNvPr>
              <p:cNvCxnSpPr/>
              <p:nvPr/>
            </p:nvCxnSpPr>
            <p:spPr>
              <a:xfrm rot="5400000">
                <a:off x="6096000" y="-487705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B0B89B21-F16C-7746-959B-67FF29500BEC}"/>
                  </a:ext>
                </a:extLst>
              </p:cNvPr>
              <p:cNvCxnSpPr/>
              <p:nvPr/>
            </p:nvCxnSpPr>
            <p:spPr>
              <a:xfrm rot="5400000">
                <a:off x="6096000" y="-447073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2B20AAED-0CA8-3C4B-8C6B-3DECE10AD1F2}"/>
                  </a:ext>
                </a:extLst>
              </p:cNvPr>
              <p:cNvCxnSpPr/>
              <p:nvPr/>
            </p:nvCxnSpPr>
            <p:spPr>
              <a:xfrm rot="5400000">
                <a:off x="6096000" y="-406442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AD1182ED-53B9-154C-B7CD-9B10E7ABA236}"/>
                  </a:ext>
                </a:extLst>
              </p:cNvPr>
              <p:cNvCxnSpPr/>
              <p:nvPr/>
            </p:nvCxnSpPr>
            <p:spPr>
              <a:xfrm rot="5400000">
                <a:off x="6096000" y="-3658104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425E06C5-7408-FD42-9D12-4559DE1BFD1D}"/>
                  </a:ext>
                </a:extLst>
              </p:cNvPr>
              <p:cNvCxnSpPr/>
              <p:nvPr/>
            </p:nvCxnSpPr>
            <p:spPr>
              <a:xfrm rot="5400000">
                <a:off x="6096000" y="-3251788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61A3A7D1-83F3-EE42-B194-62945E81CBE9}"/>
                  </a:ext>
                </a:extLst>
              </p:cNvPr>
              <p:cNvCxnSpPr/>
              <p:nvPr/>
            </p:nvCxnSpPr>
            <p:spPr>
              <a:xfrm rot="5400000">
                <a:off x="6096000" y="-2845472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EF9D67ED-7B97-3940-8DE4-E15ADDD947D5}"/>
                  </a:ext>
                </a:extLst>
              </p:cNvPr>
              <p:cNvCxnSpPr/>
              <p:nvPr/>
            </p:nvCxnSpPr>
            <p:spPr>
              <a:xfrm rot="5400000">
                <a:off x="6096000" y="-24391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52E75E66-008D-C444-BECB-B0D6A0534143}"/>
                  </a:ext>
                </a:extLst>
              </p:cNvPr>
              <p:cNvCxnSpPr/>
              <p:nvPr/>
            </p:nvCxnSpPr>
            <p:spPr>
              <a:xfrm rot="5400000">
                <a:off x="6096000" y="-203284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60422D45-F459-4A40-8DC9-2D720C39EC36}"/>
                  </a:ext>
                </a:extLst>
              </p:cNvPr>
              <p:cNvCxnSpPr/>
              <p:nvPr/>
            </p:nvCxnSpPr>
            <p:spPr>
              <a:xfrm rot="5400000">
                <a:off x="6096000" y="-162652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B12A0658-6645-BE47-AC62-4883DA981B12}"/>
                  </a:ext>
                </a:extLst>
              </p:cNvPr>
              <p:cNvCxnSpPr/>
              <p:nvPr/>
            </p:nvCxnSpPr>
            <p:spPr>
              <a:xfrm rot="5400000">
                <a:off x="6096000" y="-122020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515F589F-500F-3A4B-8007-861343C15C0F}"/>
                  </a:ext>
                </a:extLst>
              </p:cNvPr>
              <p:cNvCxnSpPr/>
              <p:nvPr/>
            </p:nvCxnSpPr>
            <p:spPr>
              <a:xfrm rot="5400000">
                <a:off x="6096000" y="-81389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67C36CC7-3C0E-0B4F-A876-A73A09FCEC09}"/>
                  </a:ext>
                </a:extLst>
              </p:cNvPr>
              <p:cNvCxnSpPr/>
              <p:nvPr/>
            </p:nvCxnSpPr>
            <p:spPr>
              <a:xfrm rot="5400000">
                <a:off x="6096000" y="-40757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BBA61326-2ABD-7644-ADDD-59DE0267BB62}"/>
                  </a:ext>
                </a:extLst>
              </p:cNvPr>
              <p:cNvCxnSpPr/>
              <p:nvPr/>
            </p:nvCxnSpPr>
            <p:spPr>
              <a:xfrm rot="5400000">
                <a:off x="6096000" y="-126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E37A778F-19DE-5840-86E0-79127D2BD066}"/>
                  </a:ext>
                </a:extLst>
              </p:cNvPr>
              <p:cNvCxnSpPr/>
              <p:nvPr/>
            </p:nvCxnSpPr>
            <p:spPr>
              <a:xfrm rot="5400000">
                <a:off x="6096000" y="4050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">
            <a:extLst>
              <a:ext uri="{FF2B5EF4-FFF2-40B4-BE49-F238E27FC236}">
                <a16:creationId xmlns:a16="http://schemas.microsoft.com/office/drawing/2014/main" id="{30B5C5B8-1A05-9541-8BEB-9B1A9FEB472D}"/>
              </a:ext>
            </a:extLst>
          </p:cNvPr>
          <p:cNvSpPr/>
          <p:nvPr/>
        </p:nvSpPr>
        <p:spPr>
          <a:xfrm>
            <a:off x="4427034" y="-19052"/>
            <a:ext cx="7764966" cy="6877052"/>
          </a:xfrm>
          <a:prstGeom prst="rect">
            <a:avLst/>
          </a:prstGeom>
          <a:gradFill flip="none" rotWithShape="1">
            <a:gsLst>
              <a:gs pos="46000">
                <a:srgbClr val="2D323D"/>
              </a:gs>
              <a:gs pos="100000">
                <a:srgbClr val="3D4453"/>
              </a:gs>
            </a:gsLst>
            <a:lin ang="18900000" scaled="1"/>
            <a:tileRect/>
          </a:gradFill>
          <a:ln w="12700">
            <a:miter lim="400000"/>
          </a:ln>
          <a:effectLst>
            <a:outerShdw blurRad="508000" dist="38100" dir="8100000" sx="102000" sy="102000" algn="tr" rotWithShape="0">
              <a:prstClr val="black">
                <a:alpha val="17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b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0" name="Dashboard">
            <a:extLst>
              <a:ext uri="{FF2B5EF4-FFF2-40B4-BE49-F238E27FC236}">
                <a16:creationId xmlns:a16="http://schemas.microsoft.com/office/drawing/2014/main" id="{F1DCC720-DC70-A241-B96D-95E8ADCD381A}"/>
              </a:ext>
            </a:extLst>
          </p:cNvPr>
          <p:cNvSpPr txBox="1"/>
          <p:nvPr/>
        </p:nvSpPr>
        <p:spPr>
          <a:xfrm>
            <a:off x="662828" y="2475819"/>
            <a:ext cx="3226403" cy="384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>
              <a:lnSpc>
                <a:spcPts val="3280"/>
              </a:lnSpc>
              <a:defRPr/>
            </a:pPr>
            <a:r>
              <a:rPr lang="en-US" sz="2400" b="1" dirty="0">
                <a:solidFill>
                  <a:srgbClr val="2D323D"/>
                </a:solidFill>
                <a:latin typeface="Century Gothic" panose="020B0502020202020204" pitchFamily="34" charset="0"/>
              </a:rPr>
              <a:t>A/B Testing Overview</a:t>
            </a:r>
            <a:endParaRPr sz="2400" b="1" dirty="0">
              <a:solidFill>
                <a:srgbClr val="2D323D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Continually optimize market positioning infomediaries with…">
            <a:extLst>
              <a:ext uri="{FF2B5EF4-FFF2-40B4-BE49-F238E27FC236}">
                <a16:creationId xmlns:a16="http://schemas.microsoft.com/office/drawing/2014/main" id="{2B4661AA-874B-E94D-AD02-28330680A3A5}"/>
              </a:ext>
            </a:extLst>
          </p:cNvPr>
          <p:cNvSpPr txBox="1"/>
          <p:nvPr/>
        </p:nvSpPr>
        <p:spPr>
          <a:xfrm>
            <a:off x="662830" y="3207678"/>
            <a:ext cx="2491982" cy="127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825500" rtl="0" eaLnBrk="1" fontAlgn="auto" latinLnBrk="0" hangingPunct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rgbClr val="6A6E77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kumimoji="0" lang="en-US" sz="900" strike="noStrike" kern="0" cap="none" spc="0" normalizeH="0" noProof="0" dirty="0">
                <a:ln>
                  <a:noFill/>
                </a:ln>
                <a:solidFill>
                  <a:srgbClr val="2D323D"/>
                </a:solidFill>
                <a:effectLst/>
                <a:uLnTx/>
                <a:uFillTx/>
                <a:latin typeface="Century Gothic" panose="020B0502020202020204" pitchFamily="34" charset="0"/>
                <a:sym typeface="Montserrat Light"/>
              </a:rPr>
              <a:t>A/B testing is a user experience research methodology. A/B tests consist of a randomized experiment with two variants, A and B. It includes application of statistical hypothesis testing or “two-sample hypothesis testing” as used in the field of statistics.</a:t>
            </a:r>
            <a:endParaRPr kumimoji="0" sz="900" strike="noStrike" kern="0" cap="none" spc="0" normalizeH="0" noProof="0" dirty="0">
              <a:ln>
                <a:noFill/>
              </a:ln>
              <a:solidFill>
                <a:srgbClr val="2D323D"/>
              </a:solidFill>
              <a:effectLst/>
              <a:uLnTx/>
              <a:uFillTx/>
              <a:latin typeface="Century Gothic" panose="020B0502020202020204" pitchFamily="34" charset="0"/>
              <a:sym typeface="Montserrat Light"/>
            </a:endParaRPr>
          </a:p>
        </p:txBody>
      </p:sp>
      <p:sp>
        <p:nvSpPr>
          <p:cNvPr id="79" name="Rectangle: Rounded Corners 3">
            <a:extLst>
              <a:ext uri="{FF2B5EF4-FFF2-40B4-BE49-F238E27FC236}">
                <a16:creationId xmlns:a16="http://schemas.microsoft.com/office/drawing/2014/main" id="{583994C7-B5D5-4C47-A76A-0EF4DB3E5FC4}"/>
              </a:ext>
            </a:extLst>
          </p:cNvPr>
          <p:cNvSpPr/>
          <p:nvPr/>
        </p:nvSpPr>
        <p:spPr>
          <a:xfrm>
            <a:off x="4439220" y="596759"/>
            <a:ext cx="2666166" cy="1116893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solidFill>
              <a:srgbClr val="5F72F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881505F-EEDE-2F47-B227-A94F4AADA848}"/>
              </a:ext>
            </a:extLst>
          </p:cNvPr>
          <p:cNvGrpSpPr/>
          <p:nvPr/>
        </p:nvGrpSpPr>
        <p:grpSpPr>
          <a:xfrm>
            <a:off x="4921967" y="850213"/>
            <a:ext cx="1644889" cy="619538"/>
            <a:chOff x="1978104" y="2674428"/>
            <a:chExt cx="1824417" cy="687156"/>
          </a:xfrm>
        </p:grpSpPr>
        <p:sp>
          <p:nvSpPr>
            <p:cNvPr id="82" name="Content Placeholder 2">
              <a:extLst>
                <a:ext uri="{FF2B5EF4-FFF2-40B4-BE49-F238E27FC236}">
                  <a16:creationId xmlns:a16="http://schemas.microsoft.com/office/drawing/2014/main" id="{D304CD90-9D41-544F-B34C-7C614941E79A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931815"/>
              <a:ext cx="1824416" cy="42976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00"/>
                </a:lnSpc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You are just starting out with the testing process.</a:t>
              </a:r>
            </a:p>
          </p:txBody>
        </p:sp>
        <p:sp>
          <p:nvSpPr>
            <p:cNvPr id="85" name="Content Placeholder 2">
              <a:extLst>
                <a:ext uri="{FF2B5EF4-FFF2-40B4-BE49-F238E27FC236}">
                  <a16:creationId xmlns:a16="http://schemas.microsoft.com/office/drawing/2014/main" id="{19EB09E2-3FB2-B749-9D11-6A63735A0D84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674428"/>
              <a:ext cx="1824417" cy="21506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STEP 01</a:t>
              </a:r>
            </a:p>
          </p:txBody>
        </p:sp>
      </p:grpSp>
      <p:sp>
        <p:nvSpPr>
          <p:cNvPr id="111" name="Rectangle: Rounded Corners 3">
            <a:extLst>
              <a:ext uri="{FF2B5EF4-FFF2-40B4-BE49-F238E27FC236}">
                <a16:creationId xmlns:a16="http://schemas.microsoft.com/office/drawing/2014/main" id="{5C10128C-E293-FA41-AD40-5EC83E3DED08}"/>
              </a:ext>
            </a:extLst>
          </p:cNvPr>
          <p:cNvSpPr/>
          <p:nvPr/>
        </p:nvSpPr>
        <p:spPr>
          <a:xfrm>
            <a:off x="8042694" y="1713652"/>
            <a:ext cx="2666166" cy="1116893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solidFill>
              <a:srgbClr val="2DC5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44366700-58C6-F54A-9154-FC8E4896759F}"/>
              </a:ext>
            </a:extLst>
          </p:cNvPr>
          <p:cNvGrpSpPr/>
          <p:nvPr/>
        </p:nvGrpSpPr>
        <p:grpSpPr>
          <a:xfrm>
            <a:off x="8525441" y="1952818"/>
            <a:ext cx="1644889" cy="619538"/>
            <a:chOff x="1978104" y="2674428"/>
            <a:chExt cx="1824417" cy="687156"/>
          </a:xfrm>
        </p:grpSpPr>
        <p:sp>
          <p:nvSpPr>
            <p:cNvPr id="114" name="Content Placeholder 2">
              <a:extLst>
                <a:ext uri="{FF2B5EF4-FFF2-40B4-BE49-F238E27FC236}">
                  <a16:creationId xmlns:a16="http://schemas.microsoft.com/office/drawing/2014/main" id="{023A2972-8220-ED44-BFA6-3B6606976278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931815"/>
              <a:ext cx="1588956" cy="42976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00"/>
                </a:lnSpc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Your have limit number of website visitors.</a:t>
              </a:r>
            </a:p>
          </p:txBody>
        </p:sp>
        <p:sp>
          <p:nvSpPr>
            <p:cNvPr id="115" name="Content Placeholder 2">
              <a:extLst>
                <a:ext uri="{FF2B5EF4-FFF2-40B4-BE49-F238E27FC236}">
                  <a16:creationId xmlns:a16="http://schemas.microsoft.com/office/drawing/2014/main" id="{9AD418DA-B25F-4143-B7F3-A938B53A8A42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674428"/>
              <a:ext cx="1824417" cy="21506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rgbClr val="5F72F8"/>
                  </a:solidFill>
                  <a:latin typeface="Century Gothic" panose="020B0502020202020204" pitchFamily="34" charset="0"/>
                </a:rPr>
                <a:t>STEP 02</a:t>
              </a:r>
            </a:p>
          </p:txBody>
        </p:sp>
      </p:grpSp>
      <p:sp>
        <p:nvSpPr>
          <p:cNvPr id="117" name="Rectangle: Rounded Corners 3">
            <a:extLst>
              <a:ext uri="{FF2B5EF4-FFF2-40B4-BE49-F238E27FC236}">
                <a16:creationId xmlns:a16="http://schemas.microsoft.com/office/drawing/2014/main" id="{AC66D640-BA3B-F240-967C-0B911ECDB6E8}"/>
              </a:ext>
            </a:extLst>
          </p:cNvPr>
          <p:cNvSpPr/>
          <p:nvPr/>
        </p:nvSpPr>
        <p:spPr>
          <a:xfrm>
            <a:off x="4429010" y="2830545"/>
            <a:ext cx="2666166" cy="1116893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solidFill>
              <a:srgbClr val="5F72F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A5AA7FF-69A1-AD4E-9C54-123A930D4955}"/>
              </a:ext>
            </a:extLst>
          </p:cNvPr>
          <p:cNvGrpSpPr/>
          <p:nvPr/>
        </p:nvGrpSpPr>
        <p:grpSpPr>
          <a:xfrm>
            <a:off x="4850095" y="3098287"/>
            <a:ext cx="1644889" cy="619538"/>
            <a:chOff x="1978104" y="2674428"/>
            <a:chExt cx="1824417" cy="687156"/>
          </a:xfrm>
        </p:grpSpPr>
        <p:sp>
          <p:nvSpPr>
            <p:cNvPr id="120" name="Content Placeholder 2">
              <a:extLst>
                <a:ext uri="{FF2B5EF4-FFF2-40B4-BE49-F238E27FC236}">
                  <a16:creationId xmlns:a16="http://schemas.microsoft.com/office/drawing/2014/main" id="{2EEFF5A1-E075-AC4D-890E-31E8920F35E4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931815"/>
              <a:ext cx="1824416" cy="42976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00"/>
                </a:lnSpc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You have a limited number of conversions.</a:t>
              </a:r>
            </a:p>
          </p:txBody>
        </p:sp>
        <p:sp>
          <p:nvSpPr>
            <p:cNvPr id="121" name="Content Placeholder 2">
              <a:extLst>
                <a:ext uri="{FF2B5EF4-FFF2-40B4-BE49-F238E27FC236}">
                  <a16:creationId xmlns:a16="http://schemas.microsoft.com/office/drawing/2014/main" id="{48A19AC5-DCC7-B848-B11A-1C6BE289F9A2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674428"/>
              <a:ext cx="1824417" cy="21506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STEP 03</a:t>
              </a:r>
            </a:p>
          </p:txBody>
        </p:sp>
      </p:grpSp>
      <p:sp>
        <p:nvSpPr>
          <p:cNvPr id="123" name="Rectangle: Rounded Corners 3">
            <a:extLst>
              <a:ext uri="{FF2B5EF4-FFF2-40B4-BE49-F238E27FC236}">
                <a16:creationId xmlns:a16="http://schemas.microsoft.com/office/drawing/2014/main" id="{77F24014-01F1-A04A-A87B-6E38F2405DF3}"/>
              </a:ext>
            </a:extLst>
          </p:cNvPr>
          <p:cNvSpPr/>
          <p:nvPr/>
        </p:nvSpPr>
        <p:spPr>
          <a:xfrm>
            <a:off x="8042694" y="3947438"/>
            <a:ext cx="2666166" cy="1116893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solidFill>
              <a:srgbClr val="2DC5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4A4411A-7C9E-F048-808B-656E35548A12}"/>
              </a:ext>
            </a:extLst>
          </p:cNvPr>
          <p:cNvGrpSpPr/>
          <p:nvPr/>
        </p:nvGrpSpPr>
        <p:grpSpPr>
          <a:xfrm>
            <a:off x="8525441" y="4186604"/>
            <a:ext cx="2057066" cy="619538"/>
            <a:chOff x="1978104" y="2674428"/>
            <a:chExt cx="2281580" cy="687156"/>
          </a:xfrm>
        </p:grpSpPr>
        <p:sp>
          <p:nvSpPr>
            <p:cNvPr id="126" name="Content Placeholder 2">
              <a:extLst>
                <a:ext uri="{FF2B5EF4-FFF2-40B4-BE49-F238E27FC236}">
                  <a16:creationId xmlns:a16="http://schemas.microsoft.com/office/drawing/2014/main" id="{817E0490-40E1-5943-8836-546F931515E6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931815"/>
              <a:ext cx="2281580" cy="42976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00"/>
                </a:lnSpc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You are looking for a radical departure from existing designs.</a:t>
              </a:r>
            </a:p>
          </p:txBody>
        </p:sp>
        <p:sp>
          <p:nvSpPr>
            <p:cNvPr id="127" name="Content Placeholder 2">
              <a:extLst>
                <a:ext uri="{FF2B5EF4-FFF2-40B4-BE49-F238E27FC236}">
                  <a16:creationId xmlns:a16="http://schemas.microsoft.com/office/drawing/2014/main" id="{0C80F397-B4B8-AB49-A1E7-E5047E0DC930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674428"/>
              <a:ext cx="1824417" cy="21506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rgbClr val="5F72F8"/>
                  </a:solidFill>
                  <a:latin typeface="Century Gothic" panose="020B0502020202020204" pitchFamily="34" charset="0"/>
                </a:rPr>
                <a:t>STEP 04</a:t>
              </a:r>
            </a:p>
          </p:txBody>
        </p:sp>
      </p:grpSp>
      <p:sp>
        <p:nvSpPr>
          <p:cNvPr id="129" name="Rectangle: Rounded Corners 3">
            <a:extLst>
              <a:ext uri="{FF2B5EF4-FFF2-40B4-BE49-F238E27FC236}">
                <a16:creationId xmlns:a16="http://schemas.microsoft.com/office/drawing/2014/main" id="{7F47854B-6A42-224B-8F56-9A1746A881B4}"/>
              </a:ext>
            </a:extLst>
          </p:cNvPr>
          <p:cNvSpPr/>
          <p:nvPr/>
        </p:nvSpPr>
        <p:spPr>
          <a:xfrm>
            <a:off x="4426796" y="5064331"/>
            <a:ext cx="2666166" cy="1116893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solidFill>
              <a:srgbClr val="5F72F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1B8BE94-74D7-C242-B9E0-0BF150C5A163}"/>
              </a:ext>
            </a:extLst>
          </p:cNvPr>
          <p:cNvGrpSpPr/>
          <p:nvPr/>
        </p:nvGrpSpPr>
        <p:grpSpPr>
          <a:xfrm>
            <a:off x="4909543" y="5332073"/>
            <a:ext cx="1644889" cy="619538"/>
            <a:chOff x="1978104" y="2674428"/>
            <a:chExt cx="1824417" cy="687156"/>
          </a:xfrm>
        </p:grpSpPr>
        <p:sp>
          <p:nvSpPr>
            <p:cNvPr id="132" name="Content Placeholder 2">
              <a:extLst>
                <a:ext uri="{FF2B5EF4-FFF2-40B4-BE49-F238E27FC236}">
                  <a16:creationId xmlns:a16="http://schemas.microsoft.com/office/drawing/2014/main" id="{40FAD6FF-F835-FE47-A2BF-C2386CDDD99E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931815"/>
              <a:ext cx="1604544" cy="42976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00"/>
                </a:lnSpc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You are just starting with a new webpage.</a:t>
              </a:r>
            </a:p>
          </p:txBody>
        </p:sp>
        <p:sp>
          <p:nvSpPr>
            <p:cNvPr id="133" name="Content Placeholder 2">
              <a:extLst>
                <a:ext uri="{FF2B5EF4-FFF2-40B4-BE49-F238E27FC236}">
                  <a16:creationId xmlns:a16="http://schemas.microsoft.com/office/drawing/2014/main" id="{066BFAA4-402C-4940-B9D5-96FC2DD5CFFC}"/>
                </a:ext>
              </a:extLst>
            </p:cNvPr>
            <p:cNvSpPr txBox="1">
              <a:spLocks/>
            </p:cNvSpPr>
            <p:nvPr/>
          </p:nvSpPr>
          <p:spPr>
            <a:xfrm>
              <a:off x="1978104" y="2674428"/>
              <a:ext cx="1824417" cy="215062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b="1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STEP 05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56058BB-A22E-C44C-B7F9-7609168CEDB1}"/>
              </a:ext>
            </a:extLst>
          </p:cNvPr>
          <p:cNvGrpSpPr/>
          <p:nvPr/>
        </p:nvGrpSpPr>
        <p:grpSpPr>
          <a:xfrm>
            <a:off x="4104074" y="831662"/>
            <a:ext cx="647092" cy="647087"/>
            <a:chOff x="4104074" y="831662"/>
            <a:chExt cx="647092" cy="647087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F309489-0210-AE4A-A365-2D670C231664}"/>
                </a:ext>
              </a:extLst>
            </p:cNvPr>
            <p:cNvSpPr/>
            <p:nvPr/>
          </p:nvSpPr>
          <p:spPr>
            <a:xfrm>
              <a:off x="4104074" y="831662"/>
              <a:ext cx="647092" cy="647087"/>
            </a:xfrm>
            <a:prstGeom prst="ellipse">
              <a:avLst/>
            </a:prstGeom>
            <a:solidFill>
              <a:srgbClr val="2D323C"/>
            </a:solidFill>
            <a:ln>
              <a:solidFill>
                <a:srgbClr val="5F72F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5" name="Freeform 108">
              <a:extLst>
                <a:ext uri="{FF2B5EF4-FFF2-40B4-BE49-F238E27FC236}">
                  <a16:creationId xmlns:a16="http://schemas.microsoft.com/office/drawing/2014/main" id="{3EF44BF3-CB05-F44B-8809-70BC9CB888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85286" y="1013291"/>
              <a:ext cx="284668" cy="283829"/>
            </a:xfrm>
            <a:custGeom>
              <a:avLst/>
              <a:gdLst>
                <a:gd name="T0" fmla="*/ 185 w 186"/>
                <a:gd name="T1" fmla="*/ 178 h 186"/>
                <a:gd name="T2" fmla="*/ 140 w 186"/>
                <a:gd name="T3" fmla="*/ 134 h 186"/>
                <a:gd name="T4" fmla="*/ 161 w 186"/>
                <a:gd name="T5" fmla="*/ 80 h 186"/>
                <a:gd name="T6" fmla="*/ 81 w 186"/>
                <a:gd name="T7" fmla="*/ 0 h 186"/>
                <a:gd name="T8" fmla="*/ 0 w 186"/>
                <a:gd name="T9" fmla="*/ 80 h 186"/>
                <a:gd name="T10" fmla="*/ 81 w 186"/>
                <a:gd name="T11" fmla="*/ 160 h 186"/>
                <a:gd name="T12" fmla="*/ 134 w 186"/>
                <a:gd name="T13" fmla="*/ 140 h 186"/>
                <a:gd name="T14" fmla="*/ 179 w 186"/>
                <a:gd name="T15" fmla="*/ 184 h 186"/>
                <a:gd name="T16" fmla="*/ 182 w 186"/>
                <a:gd name="T17" fmla="*/ 186 h 186"/>
                <a:gd name="T18" fmla="*/ 186 w 186"/>
                <a:gd name="T19" fmla="*/ 181 h 186"/>
                <a:gd name="T20" fmla="*/ 185 w 186"/>
                <a:gd name="T21" fmla="*/ 178 h 186"/>
                <a:gd name="T22" fmla="*/ 81 w 186"/>
                <a:gd name="T23" fmla="*/ 152 h 186"/>
                <a:gd name="T24" fmla="*/ 9 w 186"/>
                <a:gd name="T25" fmla="*/ 80 h 186"/>
                <a:gd name="T26" fmla="*/ 81 w 186"/>
                <a:gd name="T27" fmla="*/ 8 h 186"/>
                <a:gd name="T28" fmla="*/ 152 w 186"/>
                <a:gd name="T29" fmla="*/ 80 h 186"/>
                <a:gd name="T30" fmla="*/ 81 w 186"/>
                <a:gd name="T31" fmla="*/ 15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6" h="186">
                  <a:moveTo>
                    <a:pt x="185" y="178"/>
                  </a:moveTo>
                  <a:cubicBezTo>
                    <a:pt x="140" y="134"/>
                    <a:pt x="140" y="134"/>
                    <a:pt x="140" y="134"/>
                  </a:cubicBezTo>
                  <a:cubicBezTo>
                    <a:pt x="153" y="119"/>
                    <a:pt x="161" y="101"/>
                    <a:pt x="161" y="80"/>
                  </a:cubicBezTo>
                  <a:cubicBezTo>
                    <a:pt x="161" y="36"/>
                    <a:pt x="125" y="0"/>
                    <a:pt x="81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124"/>
                    <a:pt x="36" y="160"/>
                    <a:pt x="81" y="160"/>
                  </a:cubicBezTo>
                  <a:cubicBezTo>
                    <a:pt x="101" y="160"/>
                    <a:pt x="120" y="152"/>
                    <a:pt x="134" y="140"/>
                  </a:cubicBezTo>
                  <a:cubicBezTo>
                    <a:pt x="179" y="184"/>
                    <a:pt x="179" y="184"/>
                    <a:pt x="179" y="184"/>
                  </a:cubicBezTo>
                  <a:cubicBezTo>
                    <a:pt x="180" y="185"/>
                    <a:pt x="181" y="186"/>
                    <a:pt x="182" y="186"/>
                  </a:cubicBezTo>
                  <a:cubicBezTo>
                    <a:pt x="184" y="186"/>
                    <a:pt x="186" y="184"/>
                    <a:pt x="186" y="181"/>
                  </a:cubicBezTo>
                  <a:cubicBezTo>
                    <a:pt x="186" y="180"/>
                    <a:pt x="186" y="179"/>
                    <a:pt x="185" y="178"/>
                  </a:cubicBezTo>
                  <a:close/>
                  <a:moveTo>
                    <a:pt x="81" y="152"/>
                  </a:moveTo>
                  <a:cubicBezTo>
                    <a:pt x="41" y="152"/>
                    <a:pt x="9" y="120"/>
                    <a:pt x="9" y="80"/>
                  </a:cubicBezTo>
                  <a:cubicBezTo>
                    <a:pt x="9" y="41"/>
                    <a:pt x="41" y="8"/>
                    <a:pt x="81" y="8"/>
                  </a:cubicBezTo>
                  <a:cubicBezTo>
                    <a:pt x="120" y="8"/>
                    <a:pt x="152" y="41"/>
                    <a:pt x="152" y="80"/>
                  </a:cubicBezTo>
                  <a:cubicBezTo>
                    <a:pt x="152" y="120"/>
                    <a:pt x="120" y="152"/>
                    <a:pt x="81" y="152"/>
                  </a:cubicBezTo>
                  <a:close/>
                </a:path>
              </a:pathLst>
            </a:custGeom>
            <a:solidFill>
              <a:srgbClr val="5F72F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5145D84-3A05-5240-B8E4-B2EA0EB6B4F4}"/>
              </a:ext>
            </a:extLst>
          </p:cNvPr>
          <p:cNvGrpSpPr/>
          <p:nvPr/>
        </p:nvGrpSpPr>
        <p:grpSpPr>
          <a:xfrm>
            <a:off x="7707548" y="1948555"/>
            <a:ext cx="647092" cy="647087"/>
            <a:chOff x="7707548" y="1948555"/>
            <a:chExt cx="647092" cy="647087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40F6FFB0-F425-7D40-8559-795BF2D0E6A9}"/>
                </a:ext>
              </a:extLst>
            </p:cNvPr>
            <p:cNvSpPr/>
            <p:nvPr/>
          </p:nvSpPr>
          <p:spPr>
            <a:xfrm>
              <a:off x="7707548" y="1948555"/>
              <a:ext cx="647092" cy="647087"/>
            </a:xfrm>
            <a:prstGeom prst="ellipse">
              <a:avLst/>
            </a:prstGeom>
            <a:solidFill>
              <a:srgbClr val="2D323C"/>
            </a:solidFill>
            <a:ln>
              <a:solidFill>
                <a:srgbClr val="2DC5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6" name="Freeform 286">
              <a:extLst>
                <a:ext uri="{FF2B5EF4-FFF2-40B4-BE49-F238E27FC236}">
                  <a16:creationId xmlns:a16="http://schemas.microsoft.com/office/drawing/2014/main" id="{F860074D-E6F0-D246-889B-D14EF16005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8943" y="2130785"/>
              <a:ext cx="284303" cy="282626"/>
            </a:xfrm>
            <a:custGeom>
              <a:avLst/>
              <a:gdLst>
                <a:gd name="T0" fmla="*/ 21 w 186"/>
                <a:gd name="T1" fmla="*/ 17 h 185"/>
                <a:gd name="T2" fmla="*/ 17 w 186"/>
                <a:gd name="T3" fmla="*/ 21 h 185"/>
                <a:gd name="T4" fmla="*/ 21 w 186"/>
                <a:gd name="T5" fmla="*/ 25 h 185"/>
                <a:gd name="T6" fmla="*/ 26 w 186"/>
                <a:gd name="T7" fmla="*/ 21 h 185"/>
                <a:gd name="T8" fmla="*/ 21 w 186"/>
                <a:gd name="T9" fmla="*/ 17 h 185"/>
                <a:gd name="T10" fmla="*/ 38 w 186"/>
                <a:gd name="T11" fmla="*/ 17 h 185"/>
                <a:gd name="T12" fmla="*/ 34 w 186"/>
                <a:gd name="T13" fmla="*/ 21 h 185"/>
                <a:gd name="T14" fmla="*/ 38 w 186"/>
                <a:gd name="T15" fmla="*/ 25 h 185"/>
                <a:gd name="T16" fmla="*/ 42 w 186"/>
                <a:gd name="T17" fmla="*/ 21 h 185"/>
                <a:gd name="T18" fmla="*/ 38 w 186"/>
                <a:gd name="T19" fmla="*/ 17 h 185"/>
                <a:gd name="T20" fmla="*/ 169 w 186"/>
                <a:gd name="T21" fmla="*/ 0 h 185"/>
                <a:gd name="T22" fmla="*/ 17 w 186"/>
                <a:gd name="T23" fmla="*/ 0 h 185"/>
                <a:gd name="T24" fmla="*/ 0 w 186"/>
                <a:gd name="T25" fmla="*/ 17 h 185"/>
                <a:gd name="T26" fmla="*/ 0 w 186"/>
                <a:gd name="T27" fmla="*/ 169 h 185"/>
                <a:gd name="T28" fmla="*/ 17 w 186"/>
                <a:gd name="T29" fmla="*/ 185 h 185"/>
                <a:gd name="T30" fmla="*/ 169 w 186"/>
                <a:gd name="T31" fmla="*/ 185 h 185"/>
                <a:gd name="T32" fmla="*/ 186 w 186"/>
                <a:gd name="T33" fmla="*/ 169 h 185"/>
                <a:gd name="T34" fmla="*/ 186 w 186"/>
                <a:gd name="T35" fmla="*/ 17 h 185"/>
                <a:gd name="T36" fmla="*/ 169 w 186"/>
                <a:gd name="T37" fmla="*/ 0 h 185"/>
                <a:gd name="T38" fmla="*/ 177 w 186"/>
                <a:gd name="T39" fmla="*/ 169 h 185"/>
                <a:gd name="T40" fmla="*/ 169 w 186"/>
                <a:gd name="T41" fmla="*/ 177 h 185"/>
                <a:gd name="T42" fmla="*/ 17 w 186"/>
                <a:gd name="T43" fmla="*/ 177 h 185"/>
                <a:gd name="T44" fmla="*/ 9 w 186"/>
                <a:gd name="T45" fmla="*/ 169 h 185"/>
                <a:gd name="T46" fmla="*/ 9 w 186"/>
                <a:gd name="T47" fmla="*/ 42 h 185"/>
                <a:gd name="T48" fmla="*/ 177 w 186"/>
                <a:gd name="T49" fmla="*/ 42 h 185"/>
                <a:gd name="T50" fmla="*/ 177 w 186"/>
                <a:gd name="T51" fmla="*/ 169 h 185"/>
                <a:gd name="T52" fmla="*/ 177 w 186"/>
                <a:gd name="T53" fmla="*/ 34 h 185"/>
                <a:gd name="T54" fmla="*/ 9 w 186"/>
                <a:gd name="T55" fmla="*/ 34 h 185"/>
                <a:gd name="T56" fmla="*/ 9 w 186"/>
                <a:gd name="T57" fmla="*/ 17 h 185"/>
                <a:gd name="T58" fmla="*/ 17 w 186"/>
                <a:gd name="T59" fmla="*/ 8 h 185"/>
                <a:gd name="T60" fmla="*/ 169 w 186"/>
                <a:gd name="T61" fmla="*/ 8 h 185"/>
                <a:gd name="T62" fmla="*/ 177 w 186"/>
                <a:gd name="T63" fmla="*/ 17 h 185"/>
                <a:gd name="T64" fmla="*/ 177 w 186"/>
                <a:gd name="T65" fmla="*/ 34 h 185"/>
                <a:gd name="T66" fmla="*/ 165 w 186"/>
                <a:gd name="T67" fmla="*/ 17 h 185"/>
                <a:gd name="T68" fmla="*/ 72 w 186"/>
                <a:gd name="T69" fmla="*/ 17 h 185"/>
                <a:gd name="T70" fmla="*/ 68 w 186"/>
                <a:gd name="T71" fmla="*/ 21 h 185"/>
                <a:gd name="T72" fmla="*/ 72 w 186"/>
                <a:gd name="T73" fmla="*/ 25 h 185"/>
                <a:gd name="T74" fmla="*/ 165 w 186"/>
                <a:gd name="T75" fmla="*/ 25 h 185"/>
                <a:gd name="T76" fmla="*/ 169 w 186"/>
                <a:gd name="T77" fmla="*/ 21 h 185"/>
                <a:gd name="T78" fmla="*/ 165 w 186"/>
                <a:gd name="T79" fmla="*/ 17 h 185"/>
                <a:gd name="T80" fmla="*/ 55 w 186"/>
                <a:gd name="T81" fmla="*/ 17 h 185"/>
                <a:gd name="T82" fmla="*/ 51 w 186"/>
                <a:gd name="T83" fmla="*/ 21 h 185"/>
                <a:gd name="T84" fmla="*/ 55 w 186"/>
                <a:gd name="T85" fmla="*/ 25 h 185"/>
                <a:gd name="T86" fmla="*/ 59 w 186"/>
                <a:gd name="T87" fmla="*/ 21 h 185"/>
                <a:gd name="T88" fmla="*/ 55 w 186"/>
                <a:gd name="T89" fmla="*/ 17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" h="185">
                  <a:moveTo>
                    <a:pt x="21" y="17"/>
                  </a:moveTo>
                  <a:cubicBezTo>
                    <a:pt x="19" y="17"/>
                    <a:pt x="17" y="19"/>
                    <a:pt x="17" y="21"/>
                  </a:cubicBezTo>
                  <a:cubicBezTo>
                    <a:pt x="17" y="23"/>
                    <a:pt x="19" y="25"/>
                    <a:pt x="21" y="25"/>
                  </a:cubicBezTo>
                  <a:cubicBezTo>
                    <a:pt x="24" y="25"/>
                    <a:pt x="26" y="23"/>
                    <a:pt x="26" y="21"/>
                  </a:cubicBezTo>
                  <a:cubicBezTo>
                    <a:pt x="26" y="19"/>
                    <a:pt x="24" y="17"/>
                    <a:pt x="21" y="17"/>
                  </a:cubicBezTo>
                  <a:close/>
                  <a:moveTo>
                    <a:pt x="38" y="17"/>
                  </a:moveTo>
                  <a:cubicBezTo>
                    <a:pt x="36" y="17"/>
                    <a:pt x="34" y="19"/>
                    <a:pt x="34" y="21"/>
                  </a:cubicBezTo>
                  <a:cubicBezTo>
                    <a:pt x="34" y="23"/>
                    <a:pt x="36" y="25"/>
                    <a:pt x="38" y="25"/>
                  </a:cubicBezTo>
                  <a:cubicBezTo>
                    <a:pt x="41" y="25"/>
                    <a:pt x="42" y="23"/>
                    <a:pt x="42" y="21"/>
                  </a:cubicBezTo>
                  <a:cubicBezTo>
                    <a:pt x="42" y="19"/>
                    <a:pt x="41" y="17"/>
                    <a:pt x="38" y="17"/>
                  </a:cubicBezTo>
                  <a:close/>
                  <a:moveTo>
                    <a:pt x="169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8"/>
                    <a:pt x="8" y="185"/>
                    <a:pt x="17" y="185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78" y="185"/>
                    <a:pt x="186" y="178"/>
                    <a:pt x="186" y="169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7"/>
                    <a:pt x="178" y="0"/>
                    <a:pt x="169" y="0"/>
                  </a:cubicBezTo>
                  <a:close/>
                  <a:moveTo>
                    <a:pt x="177" y="169"/>
                  </a:moveTo>
                  <a:cubicBezTo>
                    <a:pt x="177" y="173"/>
                    <a:pt x="174" y="177"/>
                    <a:pt x="16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3" y="177"/>
                    <a:pt x="9" y="173"/>
                    <a:pt x="9" y="169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77" y="42"/>
                    <a:pt x="177" y="42"/>
                    <a:pt x="177" y="42"/>
                  </a:cubicBezTo>
                  <a:lnTo>
                    <a:pt x="177" y="169"/>
                  </a:lnTo>
                  <a:close/>
                  <a:moveTo>
                    <a:pt x="177" y="34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2"/>
                    <a:pt x="13" y="8"/>
                    <a:pt x="17" y="8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74" y="8"/>
                    <a:pt x="177" y="12"/>
                    <a:pt x="177" y="17"/>
                  </a:cubicBezTo>
                  <a:lnTo>
                    <a:pt x="177" y="34"/>
                  </a:lnTo>
                  <a:close/>
                  <a:moveTo>
                    <a:pt x="165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0" y="17"/>
                    <a:pt x="68" y="19"/>
                    <a:pt x="68" y="21"/>
                  </a:cubicBezTo>
                  <a:cubicBezTo>
                    <a:pt x="68" y="23"/>
                    <a:pt x="70" y="25"/>
                    <a:pt x="72" y="25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7" y="25"/>
                    <a:pt x="169" y="23"/>
                    <a:pt x="169" y="21"/>
                  </a:cubicBezTo>
                  <a:cubicBezTo>
                    <a:pt x="169" y="19"/>
                    <a:pt x="167" y="17"/>
                    <a:pt x="165" y="17"/>
                  </a:cubicBezTo>
                  <a:close/>
                  <a:moveTo>
                    <a:pt x="55" y="17"/>
                  </a:moveTo>
                  <a:cubicBezTo>
                    <a:pt x="53" y="17"/>
                    <a:pt x="51" y="19"/>
                    <a:pt x="51" y="21"/>
                  </a:cubicBezTo>
                  <a:cubicBezTo>
                    <a:pt x="51" y="23"/>
                    <a:pt x="53" y="25"/>
                    <a:pt x="55" y="25"/>
                  </a:cubicBezTo>
                  <a:cubicBezTo>
                    <a:pt x="57" y="25"/>
                    <a:pt x="59" y="23"/>
                    <a:pt x="59" y="21"/>
                  </a:cubicBezTo>
                  <a:cubicBezTo>
                    <a:pt x="59" y="19"/>
                    <a:pt x="57" y="17"/>
                    <a:pt x="55" y="17"/>
                  </a:cubicBezTo>
                  <a:close/>
                </a:path>
              </a:pathLst>
            </a:custGeom>
            <a:solidFill>
              <a:srgbClr val="2DC5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CF2CE9E-AD29-3040-8FEE-B4AFD39F5612}"/>
              </a:ext>
            </a:extLst>
          </p:cNvPr>
          <p:cNvGrpSpPr/>
          <p:nvPr/>
        </p:nvGrpSpPr>
        <p:grpSpPr>
          <a:xfrm>
            <a:off x="4032202" y="3065448"/>
            <a:ext cx="647092" cy="647087"/>
            <a:chOff x="4032202" y="3065448"/>
            <a:chExt cx="647092" cy="647087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CE420E6-10AC-D648-989D-59D8B288E22F}"/>
                </a:ext>
              </a:extLst>
            </p:cNvPr>
            <p:cNvSpPr/>
            <p:nvPr/>
          </p:nvSpPr>
          <p:spPr>
            <a:xfrm>
              <a:off x="4032202" y="3065448"/>
              <a:ext cx="647092" cy="647087"/>
            </a:xfrm>
            <a:prstGeom prst="ellipse">
              <a:avLst/>
            </a:prstGeom>
            <a:solidFill>
              <a:srgbClr val="2D323C"/>
            </a:solidFill>
            <a:ln>
              <a:solidFill>
                <a:srgbClr val="5F72F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7" name="Freeform 111">
              <a:extLst>
                <a:ext uri="{FF2B5EF4-FFF2-40B4-BE49-F238E27FC236}">
                  <a16:creationId xmlns:a16="http://schemas.microsoft.com/office/drawing/2014/main" id="{4830A3F4-4B2B-6B45-957E-882414C56D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26850" y="3247077"/>
              <a:ext cx="257797" cy="283829"/>
            </a:xfrm>
            <a:custGeom>
              <a:avLst/>
              <a:gdLst>
                <a:gd name="T0" fmla="*/ 84 w 169"/>
                <a:gd name="T1" fmla="*/ 0 h 186"/>
                <a:gd name="T2" fmla="*/ 0 w 169"/>
                <a:gd name="T3" fmla="*/ 25 h 186"/>
                <a:gd name="T4" fmla="*/ 67 w 169"/>
                <a:gd name="T5" fmla="*/ 127 h 186"/>
                <a:gd name="T6" fmla="*/ 67 w 169"/>
                <a:gd name="T7" fmla="*/ 131 h 186"/>
                <a:gd name="T8" fmla="*/ 67 w 169"/>
                <a:gd name="T9" fmla="*/ 131 h 186"/>
                <a:gd name="T10" fmla="*/ 67 w 169"/>
                <a:gd name="T11" fmla="*/ 131 h 186"/>
                <a:gd name="T12" fmla="*/ 68 w 169"/>
                <a:gd name="T13" fmla="*/ 147 h 186"/>
                <a:gd name="T14" fmla="*/ 67 w 169"/>
                <a:gd name="T15" fmla="*/ 148 h 186"/>
                <a:gd name="T16" fmla="*/ 68 w 169"/>
                <a:gd name="T17" fmla="*/ 148 h 186"/>
                <a:gd name="T18" fmla="*/ 84 w 169"/>
                <a:gd name="T19" fmla="*/ 186 h 186"/>
                <a:gd name="T20" fmla="*/ 101 w 169"/>
                <a:gd name="T21" fmla="*/ 127 h 186"/>
                <a:gd name="T22" fmla="*/ 169 w 169"/>
                <a:gd name="T23" fmla="*/ 25 h 186"/>
                <a:gd name="T24" fmla="*/ 84 w 169"/>
                <a:gd name="T25" fmla="*/ 0 h 186"/>
                <a:gd name="T26" fmla="*/ 127 w 169"/>
                <a:gd name="T27" fmla="*/ 74 h 186"/>
                <a:gd name="T28" fmla="*/ 93 w 169"/>
                <a:gd name="T29" fmla="*/ 127 h 186"/>
                <a:gd name="T30" fmla="*/ 91 w 169"/>
                <a:gd name="T31" fmla="*/ 173 h 186"/>
                <a:gd name="T32" fmla="*/ 84 w 169"/>
                <a:gd name="T33" fmla="*/ 177 h 186"/>
                <a:gd name="T34" fmla="*/ 78 w 169"/>
                <a:gd name="T35" fmla="*/ 173 h 186"/>
                <a:gd name="T36" fmla="*/ 76 w 169"/>
                <a:gd name="T37" fmla="*/ 152 h 186"/>
                <a:gd name="T38" fmla="*/ 80 w 169"/>
                <a:gd name="T39" fmla="*/ 152 h 186"/>
                <a:gd name="T40" fmla="*/ 84 w 169"/>
                <a:gd name="T41" fmla="*/ 148 h 186"/>
                <a:gd name="T42" fmla="*/ 80 w 169"/>
                <a:gd name="T43" fmla="*/ 143 h 186"/>
                <a:gd name="T44" fmla="*/ 76 w 169"/>
                <a:gd name="T45" fmla="*/ 143 h 186"/>
                <a:gd name="T46" fmla="*/ 76 w 169"/>
                <a:gd name="T47" fmla="*/ 135 h 186"/>
                <a:gd name="T48" fmla="*/ 80 w 169"/>
                <a:gd name="T49" fmla="*/ 135 h 186"/>
                <a:gd name="T50" fmla="*/ 84 w 169"/>
                <a:gd name="T51" fmla="*/ 131 h 186"/>
                <a:gd name="T52" fmla="*/ 80 w 169"/>
                <a:gd name="T53" fmla="*/ 127 h 186"/>
                <a:gd name="T54" fmla="*/ 76 w 169"/>
                <a:gd name="T55" fmla="*/ 127 h 186"/>
                <a:gd name="T56" fmla="*/ 41 w 169"/>
                <a:gd name="T57" fmla="*/ 74 h 186"/>
                <a:gd name="T58" fmla="*/ 10 w 169"/>
                <a:gd name="T59" fmla="*/ 37 h 186"/>
                <a:gd name="T60" fmla="*/ 84 w 169"/>
                <a:gd name="T61" fmla="*/ 51 h 186"/>
                <a:gd name="T62" fmla="*/ 159 w 169"/>
                <a:gd name="T63" fmla="*/ 37 h 186"/>
                <a:gd name="T64" fmla="*/ 127 w 169"/>
                <a:gd name="T65" fmla="*/ 74 h 186"/>
                <a:gd name="T66" fmla="*/ 84 w 169"/>
                <a:gd name="T67" fmla="*/ 42 h 186"/>
                <a:gd name="T68" fmla="*/ 8 w 169"/>
                <a:gd name="T69" fmla="*/ 25 h 186"/>
                <a:gd name="T70" fmla="*/ 84 w 169"/>
                <a:gd name="T71" fmla="*/ 8 h 186"/>
                <a:gd name="T72" fmla="*/ 160 w 169"/>
                <a:gd name="T73" fmla="*/ 25 h 186"/>
                <a:gd name="T74" fmla="*/ 84 w 169"/>
                <a:gd name="T75" fmla="*/ 4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9" h="186">
                  <a:moveTo>
                    <a:pt x="84" y="0"/>
                  </a:moveTo>
                  <a:cubicBezTo>
                    <a:pt x="38" y="0"/>
                    <a:pt x="0" y="11"/>
                    <a:pt x="0" y="25"/>
                  </a:cubicBezTo>
                  <a:cubicBezTo>
                    <a:pt x="0" y="76"/>
                    <a:pt x="67" y="84"/>
                    <a:pt x="67" y="127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1"/>
                    <a:pt x="67" y="131"/>
                    <a:pt x="67" y="131"/>
                  </a:cubicBezTo>
                  <a:cubicBezTo>
                    <a:pt x="67" y="137"/>
                    <a:pt x="67" y="142"/>
                    <a:pt x="68" y="147"/>
                  </a:cubicBezTo>
                  <a:cubicBezTo>
                    <a:pt x="68" y="147"/>
                    <a:pt x="67" y="148"/>
                    <a:pt x="67" y="148"/>
                  </a:cubicBezTo>
                  <a:cubicBezTo>
                    <a:pt x="67" y="148"/>
                    <a:pt x="68" y="148"/>
                    <a:pt x="68" y="148"/>
                  </a:cubicBezTo>
                  <a:cubicBezTo>
                    <a:pt x="68" y="180"/>
                    <a:pt x="70" y="186"/>
                    <a:pt x="84" y="186"/>
                  </a:cubicBezTo>
                  <a:cubicBezTo>
                    <a:pt x="101" y="186"/>
                    <a:pt x="101" y="177"/>
                    <a:pt x="101" y="127"/>
                  </a:cubicBezTo>
                  <a:cubicBezTo>
                    <a:pt x="101" y="84"/>
                    <a:pt x="169" y="76"/>
                    <a:pt x="169" y="25"/>
                  </a:cubicBezTo>
                  <a:cubicBezTo>
                    <a:pt x="169" y="11"/>
                    <a:pt x="131" y="0"/>
                    <a:pt x="84" y="0"/>
                  </a:cubicBezTo>
                  <a:close/>
                  <a:moveTo>
                    <a:pt x="127" y="74"/>
                  </a:moveTo>
                  <a:cubicBezTo>
                    <a:pt x="110" y="88"/>
                    <a:pt x="93" y="102"/>
                    <a:pt x="93" y="127"/>
                  </a:cubicBezTo>
                  <a:cubicBezTo>
                    <a:pt x="93" y="151"/>
                    <a:pt x="93" y="166"/>
                    <a:pt x="91" y="173"/>
                  </a:cubicBezTo>
                  <a:cubicBezTo>
                    <a:pt x="90" y="177"/>
                    <a:pt x="90" y="177"/>
                    <a:pt x="84" y="177"/>
                  </a:cubicBezTo>
                  <a:cubicBezTo>
                    <a:pt x="79" y="177"/>
                    <a:pt x="79" y="177"/>
                    <a:pt x="78" y="173"/>
                  </a:cubicBezTo>
                  <a:cubicBezTo>
                    <a:pt x="77" y="169"/>
                    <a:pt x="76" y="162"/>
                    <a:pt x="76" y="152"/>
                  </a:cubicBezTo>
                  <a:cubicBezTo>
                    <a:pt x="80" y="152"/>
                    <a:pt x="80" y="152"/>
                    <a:pt x="80" y="152"/>
                  </a:cubicBezTo>
                  <a:cubicBezTo>
                    <a:pt x="82" y="152"/>
                    <a:pt x="84" y="150"/>
                    <a:pt x="84" y="148"/>
                  </a:cubicBezTo>
                  <a:cubicBezTo>
                    <a:pt x="84" y="145"/>
                    <a:pt x="82" y="143"/>
                    <a:pt x="80" y="143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6" y="141"/>
                    <a:pt x="76" y="138"/>
                    <a:pt x="76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82" y="135"/>
                    <a:pt x="84" y="133"/>
                    <a:pt x="84" y="131"/>
                  </a:cubicBezTo>
                  <a:cubicBezTo>
                    <a:pt x="84" y="128"/>
                    <a:pt x="82" y="127"/>
                    <a:pt x="80" y="127"/>
                  </a:cubicBezTo>
                  <a:cubicBezTo>
                    <a:pt x="76" y="127"/>
                    <a:pt x="76" y="127"/>
                    <a:pt x="76" y="127"/>
                  </a:cubicBezTo>
                  <a:cubicBezTo>
                    <a:pt x="76" y="102"/>
                    <a:pt x="58" y="88"/>
                    <a:pt x="41" y="74"/>
                  </a:cubicBezTo>
                  <a:cubicBezTo>
                    <a:pt x="28" y="63"/>
                    <a:pt x="15" y="53"/>
                    <a:pt x="10" y="37"/>
                  </a:cubicBezTo>
                  <a:cubicBezTo>
                    <a:pt x="24" y="45"/>
                    <a:pt x="52" y="51"/>
                    <a:pt x="84" y="51"/>
                  </a:cubicBezTo>
                  <a:cubicBezTo>
                    <a:pt x="116" y="51"/>
                    <a:pt x="144" y="45"/>
                    <a:pt x="159" y="37"/>
                  </a:cubicBezTo>
                  <a:cubicBezTo>
                    <a:pt x="154" y="53"/>
                    <a:pt x="141" y="63"/>
                    <a:pt x="127" y="74"/>
                  </a:cubicBezTo>
                  <a:close/>
                  <a:moveTo>
                    <a:pt x="84" y="42"/>
                  </a:moveTo>
                  <a:cubicBezTo>
                    <a:pt x="42" y="42"/>
                    <a:pt x="8" y="35"/>
                    <a:pt x="8" y="25"/>
                  </a:cubicBezTo>
                  <a:cubicBezTo>
                    <a:pt x="8" y="16"/>
                    <a:pt x="42" y="8"/>
                    <a:pt x="84" y="8"/>
                  </a:cubicBezTo>
                  <a:cubicBezTo>
                    <a:pt x="126" y="8"/>
                    <a:pt x="160" y="16"/>
                    <a:pt x="160" y="25"/>
                  </a:cubicBezTo>
                  <a:cubicBezTo>
                    <a:pt x="160" y="35"/>
                    <a:pt x="126" y="42"/>
                    <a:pt x="84" y="42"/>
                  </a:cubicBezTo>
                  <a:close/>
                </a:path>
              </a:pathLst>
            </a:custGeom>
            <a:solidFill>
              <a:srgbClr val="5F72F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E28D6D4-53F5-A541-91BE-080321564F6F}"/>
              </a:ext>
            </a:extLst>
          </p:cNvPr>
          <p:cNvGrpSpPr/>
          <p:nvPr/>
        </p:nvGrpSpPr>
        <p:grpSpPr>
          <a:xfrm>
            <a:off x="7707548" y="4182341"/>
            <a:ext cx="647092" cy="647087"/>
            <a:chOff x="7707548" y="4182341"/>
            <a:chExt cx="647092" cy="647087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021E975-74BF-A244-927B-B10662DF4182}"/>
                </a:ext>
              </a:extLst>
            </p:cNvPr>
            <p:cNvSpPr/>
            <p:nvPr/>
          </p:nvSpPr>
          <p:spPr>
            <a:xfrm>
              <a:off x="7707548" y="4182341"/>
              <a:ext cx="647092" cy="647087"/>
            </a:xfrm>
            <a:prstGeom prst="ellipse">
              <a:avLst/>
            </a:prstGeom>
            <a:solidFill>
              <a:srgbClr val="2D323C"/>
            </a:solidFill>
            <a:ln>
              <a:solidFill>
                <a:srgbClr val="2DC5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9" name="Freeform 167">
              <a:extLst>
                <a:ext uri="{FF2B5EF4-FFF2-40B4-BE49-F238E27FC236}">
                  <a16:creationId xmlns:a16="http://schemas.microsoft.com/office/drawing/2014/main" id="{D969062B-4EBB-5141-B7EB-9FA0B07537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3839" y="4363550"/>
              <a:ext cx="154510" cy="284668"/>
            </a:xfrm>
            <a:custGeom>
              <a:avLst/>
              <a:gdLst>
                <a:gd name="T0" fmla="*/ 101 w 101"/>
                <a:gd name="T1" fmla="*/ 72 h 186"/>
                <a:gd name="T2" fmla="*/ 97 w 101"/>
                <a:gd name="T3" fmla="*/ 68 h 186"/>
                <a:gd name="T4" fmla="*/ 64 w 101"/>
                <a:gd name="T5" fmla="*/ 68 h 186"/>
                <a:gd name="T6" fmla="*/ 84 w 101"/>
                <a:gd name="T7" fmla="*/ 6 h 186"/>
                <a:gd name="T8" fmla="*/ 84 w 101"/>
                <a:gd name="T9" fmla="*/ 6 h 186"/>
                <a:gd name="T10" fmla="*/ 85 w 101"/>
                <a:gd name="T11" fmla="*/ 4 h 186"/>
                <a:gd name="T12" fmla="*/ 80 w 101"/>
                <a:gd name="T13" fmla="*/ 0 h 186"/>
                <a:gd name="T14" fmla="*/ 38 w 101"/>
                <a:gd name="T15" fmla="*/ 0 h 186"/>
                <a:gd name="T16" fmla="*/ 34 w 101"/>
                <a:gd name="T17" fmla="*/ 3 h 186"/>
                <a:gd name="T18" fmla="*/ 34 w 101"/>
                <a:gd name="T19" fmla="*/ 3 h 186"/>
                <a:gd name="T20" fmla="*/ 0 w 101"/>
                <a:gd name="T21" fmla="*/ 104 h 186"/>
                <a:gd name="T22" fmla="*/ 0 w 101"/>
                <a:gd name="T23" fmla="*/ 104 h 186"/>
                <a:gd name="T24" fmla="*/ 0 w 101"/>
                <a:gd name="T25" fmla="*/ 106 h 186"/>
                <a:gd name="T26" fmla="*/ 4 w 101"/>
                <a:gd name="T27" fmla="*/ 110 h 186"/>
                <a:gd name="T28" fmla="*/ 42 w 101"/>
                <a:gd name="T29" fmla="*/ 110 h 186"/>
                <a:gd name="T30" fmla="*/ 34 w 101"/>
                <a:gd name="T31" fmla="*/ 181 h 186"/>
                <a:gd name="T32" fmla="*/ 34 w 101"/>
                <a:gd name="T33" fmla="*/ 181 h 186"/>
                <a:gd name="T34" fmla="*/ 34 w 101"/>
                <a:gd name="T35" fmla="*/ 182 h 186"/>
                <a:gd name="T36" fmla="*/ 38 w 101"/>
                <a:gd name="T37" fmla="*/ 186 h 186"/>
                <a:gd name="T38" fmla="*/ 42 w 101"/>
                <a:gd name="T39" fmla="*/ 183 h 186"/>
                <a:gd name="T40" fmla="*/ 42 w 101"/>
                <a:gd name="T41" fmla="*/ 183 h 186"/>
                <a:gd name="T42" fmla="*/ 101 w 101"/>
                <a:gd name="T43" fmla="*/ 74 h 186"/>
                <a:gd name="T44" fmla="*/ 101 w 101"/>
                <a:gd name="T45" fmla="*/ 74 h 186"/>
                <a:gd name="T46" fmla="*/ 101 w 101"/>
                <a:gd name="T47" fmla="*/ 72 h 186"/>
                <a:gd name="T48" fmla="*/ 45 w 101"/>
                <a:gd name="T49" fmla="*/ 160 h 186"/>
                <a:gd name="T50" fmla="*/ 51 w 101"/>
                <a:gd name="T51" fmla="*/ 106 h 186"/>
                <a:gd name="T52" fmla="*/ 51 w 101"/>
                <a:gd name="T53" fmla="*/ 106 h 186"/>
                <a:gd name="T54" fmla="*/ 51 w 101"/>
                <a:gd name="T55" fmla="*/ 106 h 186"/>
                <a:gd name="T56" fmla="*/ 47 w 101"/>
                <a:gd name="T57" fmla="*/ 101 h 186"/>
                <a:gd name="T58" fmla="*/ 10 w 101"/>
                <a:gd name="T59" fmla="*/ 101 h 186"/>
                <a:gd name="T60" fmla="*/ 41 w 101"/>
                <a:gd name="T61" fmla="*/ 9 h 186"/>
                <a:gd name="T62" fmla="*/ 75 w 101"/>
                <a:gd name="T63" fmla="*/ 9 h 186"/>
                <a:gd name="T64" fmla="*/ 54 w 101"/>
                <a:gd name="T65" fmla="*/ 71 h 186"/>
                <a:gd name="T66" fmla="*/ 54 w 101"/>
                <a:gd name="T67" fmla="*/ 71 h 186"/>
                <a:gd name="T68" fmla="*/ 54 w 101"/>
                <a:gd name="T69" fmla="*/ 72 h 186"/>
                <a:gd name="T70" fmla="*/ 58 w 101"/>
                <a:gd name="T71" fmla="*/ 76 h 186"/>
                <a:gd name="T72" fmla="*/ 90 w 101"/>
                <a:gd name="T73" fmla="*/ 76 h 186"/>
                <a:gd name="T74" fmla="*/ 45 w 101"/>
                <a:gd name="T75" fmla="*/ 1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186">
                  <a:moveTo>
                    <a:pt x="101" y="72"/>
                  </a:moveTo>
                  <a:cubicBezTo>
                    <a:pt x="101" y="70"/>
                    <a:pt x="100" y="68"/>
                    <a:pt x="97" y="68"/>
                  </a:cubicBezTo>
                  <a:cubicBezTo>
                    <a:pt x="64" y="68"/>
                    <a:pt x="64" y="68"/>
                    <a:pt x="64" y="68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6"/>
                    <a:pt x="84" y="6"/>
                    <a:pt x="84" y="6"/>
                  </a:cubicBezTo>
                  <a:cubicBezTo>
                    <a:pt x="84" y="5"/>
                    <a:pt x="85" y="5"/>
                    <a:pt x="85" y="4"/>
                  </a:cubicBezTo>
                  <a:cubicBezTo>
                    <a:pt x="85" y="2"/>
                    <a:pt x="83" y="0"/>
                    <a:pt x="8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6" y="0"/>
                    <a:pt x="35" y="1"/>
                    <a:pt x="34" y="3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5"/>
                    <a:pt x="0" y="105"/>
                    <a:pt x="0" y="106"/>
                  </a:cubicBezTo>
                  <a:cubicBezTo>
                    <a:pt x="0" y="108"/>
                    <a:pt x="2" y="110"/>
                    <a:pt x="4" y="110"/>
                  </a:cubicBezTo>
                  <a:cubicBezTo>
                    <a:pt x="42" y="110"/>
                    <a:pt x="42" y="110"/>
                    <a:pt x="42" y="110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4" y="181"/>
                    <a:pt x="34" y="181"/>
                    <a:pt x="34" y="181"/>
                  </a:cubicBezTo>
                  <a:cubicBezTo>
                    <a:pt x="34" y="181"/>
                    <a:pt x="34" y="181"/>
                    <a:pt x="34" y="182"/>
                  </a:cubicBezTo>
                  <a:cubicBezTo>
                    <a:pt x="34" y="184"/>
                    <a:pt x="36" y="186"/>
                    <a:pt x="38" y="186"/>
                  </a:cubicBezTo>
                  <a:cubicBezTo>
                    <a:pt x="40" y="186"/>
                    <a:pt x="41" y="185"/>
                    <a:pt x="42" y="183"/>
                  </a:cubicBezTo>
                  <a:cubicBezTo>
                    <a:pt x="42" y="183"/>
                    <a:pt x="42" y="183"/>
                    <a:pt x="42" y="183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101" y="74"/>
                    <a:pt x="101" y="74"/>
                    <a:pt x="101" y="74"/>
                  </a:cubicBezTo>
                  <a:cubicBezTo>
                    <a:pt x="101" y="73"/>
                    <a:pt x="101" y="73"/>
                    <a:pt x="101" y="72"/>
                  </a:cubicBezTo>
                  <a:close/>
                  <a:moveTo>
                    <a:pt x="45" y="160"/>
                  </a:moveTo>
                  <a:cubicBezTo>
                    <a:pt x="51" y="106"/>
                    <a:pt x="51" y="106"/>
                    <a:pt x="51" y="106"/>
                  </a:cubicBezTo>
                  <a:cubicBezTo>
                    <a:pt x="51" y="106"/>
                    <a:pt x="51" y="106"/>
                    <a:pt x="51" y="106"/>
                  </a:cubicBezTo>
                  <a:cubicBezTo>
                    <a:pt x="51" y="106"/>
                    <a:pt x="51" y="106"/>
                    <a:pt x="51" y="106"/>
                  </a:cubicBezTo>
                  <a:cubicBezTo>
                    <a:pt x="51" y="103"/>
                    <a:pt x="49" y="101"/>
                    <a:pt x="47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1"/>
                  </a:cubicBezTo>
                  <a:cubicBezTo>
                    <a:pt x="54" y="71"/>
                    <a:pt x="54" y="71"/>
                    <a:pt x="54" y="72"/>
                  </a:cubicBezTo>
                  <a:cubicBezTo>
                    <a:pt x="54" y="74"/>
                    <a:pt x="56" y="76"/>
                    <a:pt x="58" y="76"/>
                  </a:cubicBezTo>
                  <a:cubicBezTo>
                    <a:pt x="90" y="76"/>
                    <a:pt x="90" y="76"/>
                    <a:pt x="90" y="76"/>
                  </a:cubicBezTo>
                  <a:lnTo>
                    <a:pt x="45" y="160"/>
                  </a:lnTo>
                  <a:close/>
                </a:path>
              </a:pathLst>
            </a:custGeom>
            <a:solidFill>
              <a:srgbClr val="2DC5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725959C-8E43-BC48-BEA7-A7485D69E463}"/>
              </a:ext>
            </a:extLst>
          </p:cNvPr>
          <p:cNvGrpSpPr/>
          <p:nvPr/>
        </p:nvGrpSpPr>
        <p:grpSpPr>
          <a:xfrm>
            <a:off x="4091650" y="5299234"/>
            <a:ext cx="647092" cy="647087"/>
            <a:chOff x="4091650" y="5299234"/>
            <a:chExt cx="647092" cy="647087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58534BB-0FAE-3F4E-8CF6-7C2365B8A508}"/>
                </a:ext>
              </a:extLst>
            </p:cNvPr>
            <p:cNvSpPr/>
            <p:nvPr/>
          </p:nvSpPr>
          <p:spPr>
            <a:xfrm>
              <a:off x="4091650" y="5299234"/>
              <a:ext cx="647092" cy="647087"/>
            </a:xfrm>
            <a:prstGeom prst="ellipse">
              <a:avLst/>
            </a:prstGeom>
            <a:solidFill>
              <a:srgbClr val="2D323C"/>
            </a:solidFill>
            <a:ln>
              <a:solidFill>
                <a:srgbClr val="5F72F8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0" name="Freeform 285">
              <a:extLst>
                <a:ext uri="{FF2B5EF4-FFF2-40B4-BE49-F238E27FC236}">
                  <a16:creationId xmlns:a16="http://schemas.microsoft.com/office/drawing/2014/main" id="{4AB82379-971F-D040-8E71-954E44D66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3464" y="5481464"/>
              <a:ext cx="283464" cy="282626"/>
            </a:xfrm>
            <a:custGeom>
              <a:avLst/>
              <a:gdLst>
                <a:gd name="T0" fmla="*/ 102 w 186"/>
                <a:gd name="T1" fmla="*/ 118 h 185"/>
                <a:gd name="T2" fmla="*/ 84 w 186"/>
                <a:gd name="T3" fmla="*/ 101 h 185"/>
                <a:gd name="T4" fmla="*/ 90 w 186"/>
                <a:gd name="T5" fmla="*/ 107 h 185"/>
                <a:gd name="T6" fmla="*/ 96 w 186"/>
                <a:gd name="T7" fmla="*/ 112 h 185"/>
                <a:gd name="T8" fmla="*/ 90 w 186"/>
                <a:gd name="T9" fmla="*/ 107 h 185"/>
                <a:gd name="T10" fmla="*/ 126 w 186"/>
                <a:gd name="T11" fmla="*/ 110 h 185"/>
                <a:gd name="T12" fmla="*/ 81 w 186"/>
                <a:gd name="T13" fmla="*/ 141 h 185"/>
                <a:gd name="T14" fmla="*/ 93 w 186"/>
                <a:gd name="T15" fmla="*/ 152 h 185"/>
                <a:gd name="T16" fmla="*/ 129 w 186"/>
                <a:gd name="T17" fmla="*/ 89 h 185"/>
                <a:gd name="T18" fmla="*/ 61 w 186"/>
                <a:gd name="T19" fmla="*/ 122 h 185"/>
                <a:gd name="T20" fmla="*/ 93 w 186"/>
                <a:gd name="T21" fmla="*/ 76 h 185"/>
                <a:gd name="T22" fmla="*/ 114 w 186"/>
                <a:gd name="T23" fmla="*/ 73 h 185"/>
                <a:gd name="T24" fmla="*/ 51 w 186"/>
                <a:gd name="T25" fmla="*/ 110 h 185"/>
                <a:gd name="T26" fmla="*/ 61 w 186"/>
                <a:gd name="T27" fmla="*/ 122 h 185"/>
                <a:gd name="T28" fmla="*/ 17 w 186"/>
                <a:gd name="T29" fmla="*/ 21 h 185"/>
                <a:gd name="T30" fmla="*/ 25 w 186"/>
                <a:gd name="T31" fmla="*/ 21 h 185"/>
                <a:gd name="T32" fmla="*/ 169 w 186"/>
                <a:gd name="T33" fmla="*/ 0 h 185"/>
                <a:gd name="T34" fmla="*/ 0 w 186"/>
                <a:gd name="T35" fmla="*/ 17 h 185"/>
                <a:gd name="T36" fmla="*/ 17 w 186"/>
                <a:gd name="T37" fmla="*/ 185 h 185"/>
                <a:gd name="T38" fmla="*/ 186 w 186"/>
                <a:gd name="T39" fmla="*/ 169 h 185"/>
                <a:gd name="T40" fmla="*/ 169 w 186"/>
                <a:gd name="T41" fmla="*/ 0 h 185"/>
                <a:gd name="T42" fmla="*/ 169 w 186"/>
                <a:gd name="T43" fmla="*/ 177 h 185"/>
                <a:gd name="T44" fmla="*/ 8 w 186"/>
                <a:gd name="T45" fmla="*/ 169 h 185"/>
                <a:gd name="T46" fmla="*/ 177 w 186"/>
                <a:gd name="T47" fmla="*/ 42 h 185"/>
                <a:gd name="T48" fmla="*/ 177 w 186"/>
                <a:gd name="T49" fmla="*/ 34 h 185"/>
                <a:gd name="T50" fmla="*/ 8 w 186"/>
                <a:gd name="T51" fmla="*/ 17 h 185"/>
                <a:gd name="T52" fmla="*/ 169 w 186"/>
                <a:gd name="T53" fmla="*/ 8 h 185"/>
                <a:gd name="T54" fmla="*/ 177 w 186"/>
                <a:gd name="T55" fmla="*/ 34 h 185"/>
                <a:gd name="T56" fmla="*/ 72 w 186"/>
                <a:gd name="T57" fmla="*/ 17 h 185"/>
                <a:gd name="T58" fmla="*/ 72 w 186"/>
                <a:gd name="T59" fmla="*/ 25 h 185"/>
                <a:gd name="T60" fmla="*/ 169 w 186"/>
                <a:gd name="T61" fmla="*/ 21 h 185"/>
                <a:gd name="T62" fmla="*/ 38 w 186"/>
                <a:gd name="T63" fmla="*/ 17 h 185"/>
                <a:gd name="T64" fmla="*/ 38 w 186"/>
                <a:gd name="T65" fmla="*/ 25 h 185"/>
                <a:gd name="T66" fmla="*/ 38 w 186"/>
                <a:gd name="T67" fmla="*/ 17 h 185"/>
                <a:gd name="T68" fmla="*/ 51 w 186"/>
                <a:gd name="T69" fmla="*/ 21 h 185"/>
                <a:gd name="T70" fmla="*/ 59 w 186"/>
                <a:gd name="T71" fmla="*/ 2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6" h="185">
                  <a:moveTo>
                    <a:pt x="53" y="150"/>
                  </a:moveTo>
                  <a:cubicBezTo>
                    <a:pt x="102" y="118"/>
                    <a:pt x="102" y="118"/>
                    <a:pt x="102" y="118"/>
                  </a:cubicBezTo>
                  <a:cubicBezTo>
                    <a:pt x="133" y="69"/>
                    <a:pt x="133" y="69"/>
                    <a:pt x="133" y="69"/>
                  </a:cubicBezTo>
                  <a:cubicBezTo>
                    <a:pt x="84" y="101"/>
                    <a:pt x="84" y="101"/>
                    <a:pt x="84" y="101"/>
                  </a:cubicBezTo>
                  <a:lnTo>
                    <a:pt x="53" y="150"/>
                  </a:lnTo>
                  <a:close/>
                  <a:moveTo>
                    <a:pt x="90" y="107"/>
                  </a:moveTo>
                  <a:cubicBezTo>
                    <a:pt x="91" y="105"/>
                    <a:pt x="94" y="105"/>
                    <a:pt x="96" y="107"/>
                  </a:cubicBezTo>
                  <a:cubicBezTo>
                    <a:pt x="97" y="108"/>
                    <a:pt x="97" y="111"/>
                    <a:pt x="96" y="112"/>
                  </a:cubicBezTo>
                  <a:cubicBezTo>
                    <a:pt x="94" y="114"/>
                    <a:pt x="91" y="114"/>
                    <a:pt x="90" y="112"/>
                  </a:cubicBezTo>
                  <a:cubicBezTo>
                    <a:pt x="88" y="111"/>
                    <a:pt x="88" y="108"/>
                    <a:pt x="90" y="107"/>
                  </a:cubicBezTo>
                  <a:close/>
                  <a:moveTo>
                    <a:pt x="124" y="97"/>
                  </a:moveTo>
                  <a:cubicBezTo>
                    <a:pt x="126" y="101"/>
                    <a:pt x="126" y="105"/>
                    <a:pt x="126" y="110"/>
                  </a:cubicBezTo>
                  <a:cubicBezTo>
                    <a:pt x="126" y="128"/>
                    <a:pt x="111" y="143"/>
                    <a:pt x="93" y="143"/>
                  </a:cubicBezTo>
                  <a:cubicBezTo>
                    <a:pt x="88" y="143"/>
                    <a:pt x="84" y="142"/>
                    <a:pt x="81" y="141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8" y="150"/>
                    <a:pt x="85" y="152"/>
                    <a:pt x="93" y="152"/>
                  </a:cubicBezTo>
                  <a:cubicBezTo>
                    <a:pt x="116" y="152"/>
                    <a:pt x="135" y="133"/>
                    <a:pt x="135" y="110"/>
                  </a:cubicBezTo>
                  <a:cubicBezTo>
                    <a:pt x="135" y="102"/>
                    <a:pt x="133" y="95"/>
                    <a:pt x="129" y="89"/>
                  </a:cubicBezTo>
                  <a:lnTo>
                    <a:pt x="124" y="97"/>
                  </a:lnTo>
                  <a:close/>
                  <a:moveTo>
                    <a:pt x="61" y="122"/>
                  </a:moveTo>
                  <a:cubicBezTo>
                    <a:pt x="60" y="118"/>
                    <a:pt x="59" y="114"/>
                    <a:pt x="59" y="110"/>
                  </a:cubicBezTo>
                  <a:cubicBezTo>
                    <a:pt x="59" y="91"/>
                    <a:pt x="74" y="76"/>
                    <a:pt x="93" y="76"/>
                  </a:cubicBezTo>
                  <a:cubicBezTo>
                    <a:pt x="97" y="76"/>
                    <a:pt x="101" y="77"/>
                    <a:pt x="105" y="78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07" y="69"/>
                    <a:pt x="100" y="67"/>
                    <a:pt x="93" y="67"/>
                  </a:cubicBezTo>
                  <a:cubicBezTo>
                    <a:pt x="69" y="67"/>
                    <a:pt x="51" y="86"/>
                    <a:pt x="51" y="110"/>
                  </a:cubicBezTo>
                  <a:cubicBezTo>
                    <a:pt x="51" y="117"/>
                    <a:pt x="53" y="124"/>
                    <a:pt x="56" y="130"/>
                  </a:cubicBezTo>
                  <a:lnTo>
                    <a:pt x="61" y="122"/>
                  </a:lnTo>
                  <a:close/>
                  <a:moveTo>
                    <a:pt x="21" y="17"/>
                  </a:moveTo>
                  <a:cubicBezTo>
                    <a:pt x="19" y="17"/>
                    <a:pt x="17" y="19"/>
                    <a:pt x="17" y="21"/>
                  </a:cubicBezTo>
                  <a:cubicBezTo>
                    <a:pt x="17" y="23"/>
                    <a:pt x="19" y="25"/>
                    <a:pt x="21" y="25"/>
                  </a:cubicBezTo>
                  <a:cubicBezTo>
                    <a:pt x="23" y="25"/>
                    <a:pt x="25" y="23"/>
                    <a:pt x="25" y="21"/>
                  </a:cubicBezTo>
                  <a:cubicBezTo>
                    <a:pt x="25" y="19"/>
                    <a:pt x="23" y="17"/>
                    <a:pt x="21" y="17"/>
                  </a:cubicBezTo>
                  <a:close/>
                  <a:moveTo>
                    <a:pt x="169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7"/>
                    <a:pt x="0" y="1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8"/>
                    <a:pt x="7" y="185"/>
                    <a:pt x="17" y="185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78" y="185"/>
                    <a:pt x="186" y="178"/>
                    <a:pt x="186" y="169"/>
                  </a:cubicBezTo>
                  <a:cubicBezTo>
                    <a:pt x="186" y="17"/>
                    <a:pt x="186" y="17"/>
                    <a:pt x="186" y="17"/>
                  </a:cubicBezTo>
                  <a:cubicBezTo>
                    <a:pt x="186" y="7"/>
                    <a:pt x="178" y="0"/>
                    <a:pt x="169" y="0"/>
                  </a:cubicBezTo>
                  <a:close/>
                  <a:moveTo>
                    <a:pt x="177" y="169"/>
                  </a:moveTo>
                  <a:cubicBezTo>
                    <a:pt x="177" y="173"/>
                    <a:pt x="173" y="177"/>
                    <a:pt x="169" y="177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12" y="177"/>
                    <a:pt x="8" y="173"/>
                    <a:pt x="8" y="16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177" y="42"/>
                    <a:pt x="177" y="42"/>
                    <a:pt x="177" y="42"/>
                  </a:cubicBezTo>
                  <a:lnTo>
                    <a:pt x="177" y="169"/>
                  </a:lnTo>
                  <a:close/>
                  <a:moveTo>
                    <a:pt x="177" y="34"/>
                  </a:moveTo>
                  <a:cubicBezTo>
                    <a:pt x="8" y="34"/>
                    <a:pt x="8" y="34"/>
                    <a:pt x="8" y="3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2"/>
                    <a:pt x="12" y="8"/>
                    <a:pt x="17" y="8"/>
                  </a:cubicBezTo>
                  <a:cubicBezTo>
                    <a:pt x="169" y="8"/>
                    <a:pt x="169" y="8"/>
                    <a:pt x="169" y="8"/>
                  </a:cubicBezTo>
                  <a:cubicBezTo>
                    <a:pt x="173" y="8"/>
                    <a:pt x="177" y="12"/>
                    <a:pt x="177" y="17"/>
                  </a:cubicBezTo>
                  <a:lnTo>
                    <a:pt x="177" y="34"/>
                  </a:lnTo>
                  <a:close/>
                  <a:moveTo>
                    <a:pt x="164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69" y="17"/>
                    <a:pt x="67" y="19"/>
                    <a:pt x="67" y="21"/>
                  </a:cubicBezTo>
                  <a:cubicBezTo>
                    <a:pt x="67" y="23"/>
                    <a:pt x="69" y="25"/>
                    <a:pt x="72" y="25"/>
                  </a:cubicBezTo>
                  <a:cubicBezTo>
                    <a:pt x="164" y="25"/>
                    <a:pt x="164" y="25"/>
                    <a:pt x="164" y="25"/>
                  </a:cubicBezTo>
                  <a:cubicBezTo>
                    <a:pt x="167" y="25"/>
                    <a:pt x="169" y="23"/>
                    <a:pt x="169" y="21"/>
                  </a:cubicBezTo>
                  <a:cubicBezTo>
                    <a:pt x="169" y="19"/>
                    <a:pt x="167" y="17"/>
                    <a:pt x="164" y="17"/>
                  </a:cubicBezTo>
                  <a:close/>
                  <a:moveTo>
                    <a:pt x="38" y="17"/>
                  </a:moveTo>
                  <a:cubicBezTo>
                    <a:pt x="36" y="17"/>
                    <a:pt x="34" y="19"/>
                    <a:pt x="34" y="21"/>
                  </a:cubicBezTo>
                  <a:cubicBezTo>
                    <a:pt x="34" y="23"/>
                    <a:pt x="36" y="25"/>
                    <a:pt x="38" y="25"/>
                  </a:cubicBezTo>
                  <a:cubicBezTo>
                    <a:pt x="40" y="25"/>
                    <a:pt x="42" y="23"/>
                    <a:pt x="42" y="21"/>
                  </a:cubicBezTo>
                  <a:cubicBezTo>
                    <a:pt x="42" y="19"/>
                    <a:pt x="40" y="17"/>
                    <a:pt x="38" y="17"/>
                  </a:cubicBezTo>
                  <a:close/>
                  <a:moveTo>
                    <a:pt x="55" y="17"/>
                  </a:moveTo>
                  <a:cubicBezTo>
                    <a:pt x="52" y="17"/>
                    <a:pt x="51" y="19"/>
                    <a:pt x="51" y="21"/>
                  </a:cubicBezTo>
                  <a:cubicBezTo>
                    <a:pt x="51" y="23"/>
                    <a:pt x="52" y="25"/>
                    <a:pt x="55" y="25"/>
                  </a:cubicBezTo>
                  <a:cubicBezTo>
                    <a:pt x="57" y="25"/>
                    <a:pt x="59" y="23"/>
                    <a:pt x="59" y="21"/>
                  </a:cubicBezTo>
                  <a:cubicBezTo>
                    <a:pt x="59" y="19"/>
                    <a:pt x="57" y="17"/>
                    <a:pt x="55" y="17"/>
                  </a:cubicBezTo>
                  <a:close/>
                </a:path>
              </a:pathLst>
            </a:custGeom>
            <a:solidFill>
              <a:srgbClr val="5F72F8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7" name="Circle">
            <a:extLst>
              <a:ext uri="{FF2B5EF4-FFF2-40B4-BE49-F238E27FC236}">
                <a16:creationId xmlns:a16="http://schemas.microsoft.com/office/drawing/2014/main" id="{FEF42796-5BC0-C746-86E2-D5F66E94D2FB}"/>
              </a:ext>
            </a:extLst>
          </p:cNvPr>
          <p:cNvSpPr/>
          <p:nvPr/>
        </p:nvSpPr>
        <p:spPr>
          <a:xfrm>
            <a:off x="10260115" y="-562790"/>
            <a:ext cx="2338199" cy="2338199"/>
          </a:xfrm>
          <a:prstGeom prst="ellipse">
            <a:avLst/>
          </a:prstGeom>
          <a:solidFill>
            <a:schemeClr val="bg1">
              <a:alpha val="5000"/>
            </a:schemeClr>
          </a:solidFill>
          <a:ln w="12700">
            <a:miter lim="400000"/>
          </a:ln>
          <a:effectLst>
            <a:outerShdw blurRad="698500" sx="114000" sy="114000" algn="ctr" rotWithShape="0">
              <a:schemeClr val="bg1"/>
            </a:outerShdw>
          </a:effectLst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8008A4ED-97EE-324C-BA9A-6A988FD0D073}"/>
              </a:ext>
            </a:extLst>
          </p:cNvPr>
          <p:cNvSpPr/>
          <p:nvPr/>
        </p:nvSpPr>
        <p:spPr>
          <a:xfrm>
            <a:off x="10238021" y="1335150"/>
            <a:ext cx="755866" cy="755866"/>
          </a:xfrm>
          <a:prstGeom prst="ellipse">
            <a:avLst/>
          </a:prstGeom>
          <a:solidFill>
            <a:schemeClr val="bg1">
              <a:alpha val="5000"/>
            </a:schemeClr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67EC4635-03B6-5640-AA3F-EBE597D1F243}"/>
              </a:ext>
            </a:extLst>
          </p:cNvPr>
          <p:cNvSpPr/>
          <p:nvPr/>
        </p:nvSpPr>
        <p:spPr>
          <a:xfrm>
            <a:off x="11197080" y="6045368"/>
            <a:ext cx="707122" cy="707122"/>
          </a:xfrm>
          <a:prstGeom prst="ellipse">
            <a:avLst/>
          </a:prstGeom>
          <a:solidFill>
            <a:schemeClr val="bg1">
              <a:alpha val="5000"/>
            </a:schemeClr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0" name="Circle">
            <a:extLst>
              <a:ext uri="{FF2B5EF4-FFF2-40B4-BE49-F238E27FC236}">
                <a16:creationId xmlns:a16="http://schemas.microsoft.com/office/drawing/2014/main" id="{93890681-4C22-5949-9684-2D95D6BF6530}"/>
              </a:ext>
            </a:extLst>
          </p:cNvPr>
          <p:cNvSpPr/>
          <p:nvPr/>
        </p:nvSpPr>
        <p:spPr>
          <a:xfrm>
            <a:off x="10520369" y="5385338"/>
            <a:ext cx="547851" cy="547851"/>
          </a:xfrm>
          <a:prstGeom prst="ellipse">
            <a:avLst/>
          </a:prstGeom>
          <a:solidFill>
            <a:schemeClr val="bg1">
              <a:alpha val="5000"/>
            </a:schemeClr>
          </a:solidFill>
          <a:ln w="12700">
            <a:miter lim="400000"/>
          </a:ln>
          <a:effectLst/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1380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2500" fill="hold"/>
                                        <p:tgtEl>
                                          <p:spTgt spid="87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2500" fill="hold"/>
                                        <p:tgtEl>
                                          <p:spTgt spid="8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25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4" dur="25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0" grpId="0" animBg="1"/>
      <p:bldP spid="71" grpId="0" animBg="1"/>
      <p:bldP spid="79" grpId="0" animBg="1"/>
      <p:bldP spid="111" grpId="0" animBg="1"/>
      <p:bldP spid="117" grpId="0" animBg="1"/>
      <p:bldP spid="123" grpId="0" animBg="1"/>
      <p:bldP spid="129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Dashboard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052A5BF-78B4-E344-99D2-A8B35EF3226B}"/>
              </a:ext>
            </a:extLst>
          </p:cNvPr>
          <p:cNvSpPr/>
          <p:nvPr/>
        </p:nvSpPr>
        <p:spPr>
          <a:xfrm>
            <a:off x="1404332" y="1690455"/>
            <a:ext cx="4372632" cy="858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C49F40-E08A-7041-9CB3-7E8457973757}"/>
              </a:ext>
            </a:extLst>
          </p:cNvPr>
          <p:cNvGrpSpPr/>
          <p:nvPr/>
        </p:nvGrpSpPr>
        <p:grpSpPr>
          <a:xfrm>
            <a:off x="1568709" y="1878292"/>
            <a:ext cx="953198" cy="467717"/>
            <a:chOff x="1631729" y="2254897"/>
            <a:chExt cx="953198" cy="467717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2D4108B6-DAA1-2744-8233-0696B467D84A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120.9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8CC8AD68-D626-2C4F-9505-711FFB8160C6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Feature Y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2F5C3B-C25F-704E-A63A-97AF4C58C7E5}"/>
              </a:ext>
            </a:extLst>
          </p:cNvPr>
          <p:cNvGrpSpPr/>
          <p:nvPr/>
        </p:nvGrpSpPr>
        <p:grpSpPr>
          <a:xfrm>
            <a:off x="2949002" y="1878292"/>
            <a:ext cx="1283292" cy="465120"/>
            <a:chOff x="1631729" y="2254897"/>
            <a:chExt cx="1283292" cy="465120"/>
          </a:xfrm>
        </p:grpSpPr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7C49CBD0-B78E-7A46-83BD-8FCF9E508A7B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27%</a:t>
              </a: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6E236E30-58E0-2A40-9FFC-622D56518A10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Satisfaction Improvement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95A523F-1A84-9B49-A7A9-1D1893A00EB1}"/>
              </a:ext>
            </a:extLst>
          </p:cNvPr>
          <p:cNvGrpSpPr/>
          <p:nvPr/>
        </p:nvGrpSpPr>
        <p:grpSpPr>
          <a:xfrm>
            <a:off x="4604512" y="1878292"/>
            <a:ext cx="1116000" cy="468000"/>
            <a:chOff x="1631729" y="2254897"/>
            <a:chExt cx="1283292" cy="465120"/>
          </a:xfrm>
        </p:grpSpPr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8C90ECFC-46A5-3849-9FD6-D27273D39432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153.8</a:t>
              </a:r>
            </a:p>
          </p:txBody>
        </p:sp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88BA03F5-8CD5-464B-98DB-CEEC181E75B3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Y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56DB5EC-EAC7-774C-B3A9-DC0A79261619}"/>
              </a:ext>
            </a:extLst>
          </p:cNvPr>
          <p:cNvCxnSpPr/>
          <p:nvPr/>
        </p:nvCxnSpPr>
        <p:spPr>
          <a:xfrm>
            <a:off x="2715492" y="1690455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69E049-E217-124F-AC1A-EF63ECEAEB1B}"/>
              </a:ext>
            </a:extLst>
          </p:cNvPr>
          <p:cNvCxnSpPr/>
          <p:nvPr/>
        </p:nvCxnSpPr>
        <p:spPr>
          <a:xfrm>
            <a:off x="4521384" y="1690455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1C775FE-412D-C54F-95A4-03460E14A18A}"/>
              </a:ext>
            </a:extLst>
          </p:cNvPr>
          <p:cNvSpPr txBox="1">
            <a:spLocks/>
          </p:cNvSpPr>
          <p:nvPr/>
        </p:nvSpPr>
        <p:spPr>
          <a:xfrm>
            <a:off x="1466324" y="1374233"/>
            <a:ext cx="2283304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spc="2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WEIGHTED SATISFACTION SCORE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D7CEAD4A-971D-CC47-89A5-FC8A6BF7C1B3}"/>
              </a:ext>
            </a:extLst>
          </p:cNvPr>
          <p:cNvSpPr/>
          <p:nvPr/>
        </p:nvSpPr>
        <p:spPr>
          <a:xfrm>
            <a:off x="1407784" y="3021911"/>
            <a:ext cx="4372632" cy="858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BC91192-678A-5145-8ADA-7183A6D6105C}"/>
              </a:ext>
            </a:extLst>
          </p:cNvPr>
          <p:cNvGrpSpPr/>
          <p:nvPr/>
        </p:nvGrpSpPr>
        <p:grpSpPr>
          <a:xfrm>
            <a:off x="1572161" y="3209748"/>
            <a:ext cx="953198" cy="467717"/>
            <a:chOff x="1631729" y="2254897"/>
            <a:chExt cx="953198" cy="467717"/>
          </a:xfrm>
        </p:grpSpPr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29C019D6-3C1B-D643-B51B-ED3A99764B55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78%</a:t>
              </a:r>
            </a:p>
          </p:txBody>
        </p:sp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3748ABDC-AAA4-7247-B2C9-D3FC3409780F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Feature Y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3022A2-BACB-1B4D-B371-FC2A891B67F9}"/>
              </a:ext>
            </a:extLst>
          </p:cNvPr>
          <p:cNvGrpSpPr/>
          <p:nvPr/>
        </p:nvGrpSpPr>
        <p:grpSpPr>
          <a:xfrm>
            <a:off x="2952454" y="3209748"/>
            <a:ext cx="1283292" cy="465120"/>
            <a:chOff x="1631729" y="2254897"/>
            <a:chExt cx="1283292" cy="465120"/>
          </a:xfrm>
        </p:grpSpPr>
        <p:sp>
          <p:nvSpPr>
            <p:cNvPr id="27" name="Content Placeholder 2">
              <a:extLst>
                <a:ext uri="{FF2B5EF4-FFF2-40B4-BE49-F238E27FC236}">
                  <a16:creationId xmlns:a16="http://schemas.microsoft.com/office/drawing/2014/main" id="{D6695A38-3180-7048-9058-055AB72E8970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6.60%</a:t>
              </a:r>
            </a:p>
          </p:txBody>
        </p:sp>
        <p:sp>
          <p:nvSpPr>
            <p:cNvPr id="28" name="Content Placeholder 2">
              <a:extLst>
                <a:ext uri="{FF2B5EF4-FFF2-40B4-BE49-F238E27FC236}">
                  <a16:creationId xmlns:a16="http://schemas.microsoft.com/office/drawing/2014/main" id="{C7910222-DCBB-3D41-BE75-BE04A31F86CD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Off vs On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E979ADE-B502-0842-AF2C-52DCFFC6D242}"/>
              </a:ext>
            </a:extLst>
          </p:cNvPr>
          <p:cNvGrpSpPr/>
          <p:nvPr/>
        </p:nvGrpSpPr>
        <p:grpSpPr>
          <a:xfrm>
            <a:off x="4607964" y="3209748"/>
            <a:ext cx="1116000" cy="468000"/>
            <a:chOff x="1631729" y="2254897"/>
            <a:chExt cx="1283292" cy="465120"/>
          </a:xfrm>
        </p:grpSpPr>
        <p:sp>
          <p:nvSpPr>
            <p:cNvPr id="30" name="Content Placeholder 2">
              <a:extLst>
                <a:ext uri="{FF2B5EF4-FFF2-40B4-BE49-F238E27FC236}">
                  <a16:creationId xmlns:a16="http://schemas.microsoft.com/office/drawing/2014/main" id="{D395AC8E-4E04-9949-9CE0-B03878981DA6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85%</a:t>
              </a:r>
            </a:p>
          </p:txBody>
        </p: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48CA28DF-9D65-AD4B-8398-C9E60E49E678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Y</a:t>
              </a:r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DB2633-A308-DA45-A628-5ADD265AD376}"/>
              </a:ext>
            </a:extLst>
          </p:cNvPr>
          <p:cNvCxnSpPr/>
          <p:nvPr/>
        </p:nvCxnSpPr>
        <p:spPr>
          <a:xfrm>
            <a:off x="2718944" y="3021911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AE814B4-23EE-364F-ACF9-F445F60B7703}"/>
              </a:ext>
            </a:extLst>
          </p:cNvPr>
          <p:cNvCxnSpPr/>
          <p:nvPr/>
        </p:nvCxnSpPr>
        <p:spPr>
          <a:xfrm>
            <a:off x="4524836" y="3021911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0B2C0EF-7D83-614D-A887-7383172742A8}"/>
              </a:ext>
            </a:extLst>
          </p:cNvPr>
          <p:cNvSpPr txBox="1">
            <a:spLocks/>
          </p:cNvSpPr>
          <p:nvPr/>
        </p:nvSpPr>
        <p:spPr>
          <a:xfrm>
            <a:off x="1469776" y="2705689"/>
            <a:ext cx="2479956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spc="2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POSITIVE SATISFACTION RATING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6F4EBFC-6D02-B345-ABF0-BEF97C38E316}"/>
              </a:ext>
            </a:extLst>
          </p:cNvPr>
          <p:cNvSpPr/>
          <p:nvPr/>
        </p:nvSpPr>
        <p:spPr>
          <a:xfrm>
            <a:off x="1399846" y="4040154"/>
            <a:ext cx="4372628" cy="2254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649EB927-25CC-E14D-9848-1163564A7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68740"/>
              </p:ext>
            </p:extLst>
          </p:nvPr>
        </p:nvGraphicFramePr>
        <p:xfrm>
          <a:off x="1568709" y="4191788"/>
          <a:ext cx="3995293" cy="195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FB550BD-6043-734A-A9DF-1673EB812540}"/>
              </a:ext>
            </a:extLst>
          </p:cNvPr>
          <p:cNvSpPr/>
          <p:nvPr/>
        </p:nvSpPr>
        <p:spPr>
          <a:xfrm>
            <a:off x="6096000" y="1690455"/>
            <a:ext cx="4372632" cy="858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3D4526-2AB2-1640-B0DA-C2CDA1388B0F}"/>
              </a:ext>
            </a:extLst>
          </p:cNvPr>
          <p:cNvGrpSpPr/>
          <p:nvPr/>
        </p:nvGrpSpPr>
        <p:grpSpPr>
          <a:xfrm>
            <a:off x="6260377" y="1878292"/>
            <a:ext cx="953198" cy="467717"/>
            <a:chOff x="1631729" y="2254897"/>
            <a:chExt cx="953198" cy="467717"/>
          </a:xfrm>
        </p:grpSpPr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B76E266D-B814-D14E-A7F4-A5F2AD4A0592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147.3</a:t>
              </a: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C3B3074F-9252-FB45-B6B7-A20E185CF16C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Off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BCB870-D4E7-5543-A3ED-05574E21DD38}"/>
              </a:ext>
            </a:extLst>
          </p:cNvPr>
          <p:cNvGrpSpPr/>
          <p:nvPr/>
        </p:nvGrpSpPr>
        <p:grpSpPr>
          <a:xfrm>
            <a:off x="7640670" y="1878292"/>
            <a:ext cx="1283292" cy="465120"/>
            <a:chOff x="1631729" y="2254897"/>
            <a:chExt cx="1283292" cy="465120"/>
          </a:xfrm>
        </p:grpSpPr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828C53E5-9FF2-0D4D-8622-620668BD8DA3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5.5%</a:t>
              </a:r>
            </a:p>
          </p:txBody>
        </p:sp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2B49D576-CB48-054B-BC29-8A8A3E965F65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Satisfaction Improvement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B6CD5CF-60FA-8A4C-964A-1F708FECDBF9}"/>
              </a:ext>
            </a:extLst>
          </p:cNvPr>
          <p:cNvGrpSpPr/>
          <p:nvPr/>
        </p:nvGrpSpPr>
        <p:grpSpPr>
          <a:xfrm>
            <a:off x="9296180" y="1878292"/>
            <a:ext cx="1116000" cy="468000"/>
            <a:chOff x="1631729" y="2254897"/>
            <a:chExt cx="1283292" cy="465120"/>
          </a:xfrm>
        </p:grpSpPr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FA4E01BA-6A26-5D43-92EE-BF8C04CACF42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154.4</a:t>
              </a:r>
            </a:p>
          </p:txBody>
        </p:sp>
        <p:sp>
          <p:nvSpPr>
            <p:cNvPr id="47" name="Content Placeholder 2">
              <a:extLst>
                <a:ext uri="{FF2B5EF4-FFF2-40B4-BE49-F238E27FC236}">
                  <a16:creationId xmlns:a16="http://schemas.microsoft.com/office/drawing/2014/main" id="{0ABDA4D1-FB10-1243-8E8C-05A73FB331E9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On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82AAFFC-4802-4B48-99B3-372E5AB8DA99}"/>
              </a:ext>
            </a:extLst>
          </p:cNvPr>
          <p:cNvCxnSpPr/>
          <p:nvPr/>
        </p:nvCxnSpPr>
        <p:spPr>
          <a:xfrm>
            <a:off x="7407160" y="1690455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5440D11-C64A-9045-98C0-38E68ACAF8D5}"/>
              </a:ext>
            </a:extLst>
          </p:cNvPr>
          <p:cNvCxnSpPr/>
          <p:nvPr/>
        </p:nvCxnSpPr>
        <p:spPr>
          <a:xfrm>
            <a:off x="9213052" y="1690455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7F61FB98-C79F-9340-A1A1-96D5B39CF30A}"/>
              </a:ext>
            </a:extLst>
          </p:cNvPr>
          <p:cNvSpPr txBox="1">
            <a:spLocks/>
          </p:cNvSpPr>
          <p:nvPr/>
        </p:nvSpPr>
        <p:spPr>
          <a:xfrm>
            <a:off x="7923229" y="1374233"/>
            <a:ext cx="2483411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spc="2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WEIGHTED SATISFACTION SCORE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228CAA59-9AE3-474F-9ECA-9FB4F73910E2}"/>
              </a:ext>
            </a:extLst>
          </p:cNvPr>
          <p:cNvSpPr/>
          <p:nvPr/>
        </p:nvSpPr>
        <p:spPr>
          <a:xfrm>
            <a:off x="6099452" y="3021911"/>
            <a:ext cx="4372632" cy="858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95B795C-3433-284F-B582-DD7862F83F74}"/>
              </a:ext>
            </a:extLst>
          </p:cNvPr>
          <p:cNvGrpSpPr/>
          <p:nvPr/>
        </p:nvGrpSpPr>
        <p:grpSpPr>
          <a:xfrm>
            <a:off x="6263829" y="3209748"/>
            <a:ext cx="953198" cy="467717"/>
            <a:chOff x="1631729" y="2254897"/>
            <a:chExt cx="953198" cy="467717"/>
          </a:xfrm>
        </p:grpSpPr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3D0E9F41-77A2-4D4E-990F-5C51B1EDCE6C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85%</a:t>
              </a:r>
            </a:p>
          </p:txBody>
        </p:sp>
        <p:sp>
          <p:nvSpPr>
            <p:cNvPr id="54" name="Content Placeholder 2">
              <a:extLst>
                <a:ext uri="{FF2B5EF4-FFF2-40B4-BE49-F238E27FC236}">
                  <a16:creationId xmlns:a16="http://schemas.microsoft.com/office/drawing/2014/main" id="{2721B53C-B81D-D445-8C08-595654E2B47E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Off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0A88761-BB48-7A45-A4DD-BC84A398578D}"/>
              </a:ext>
            </a:extLst>
          </p:cNvPr>
          <p:cNvGrpSpPr/>
          <p:nvPr/>
        </p:nvGrpSpPr>
        <p:grpSpPr>
          <a:xfrm>
            <a:off x="7644122" y="3209748"/>
            <a:ext cx="1283292" cy="465120"/>
            <a:chOff x="1631729" y="2254897"/>
            <a:chExt cx="1283292" cy="465120"/>
          </a:xfrm>
        </p:grpSpPr>
        <p:sp>
          <p:nvSpPr>
            <p:cNvPr id="56" name="Content Placeholder 2">
              <a:extLst>
                <a:ext uri="{FF2B5EF4-FFF2-40B4-BE49-F238E27FC236}">
                  <a16:creationId xmlns:a16="http://schemas.microsoft.com/office/drawing/2014/main" id="{216C539A-2680-C94F-83DA-B8BA792AC342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4897"/>
              <a:ext cx="718174" cy="276999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2.3%</a:t>
              </a:r>
            </a:p>
          </p:txBody>
        </p:sp>
        <p:sp>
          <p:nvSpPr>
            <p:cNvPr id="57" name="Content Placeholder 2">
              <a:extLst>
                <a:ext uri="{FF2B5EF4-FFF2-40B4-BE49-F238E27FC236}">
                  <a16:creationId xmlns:a16="http://schemas.microsoft.com/office/drawing/2014/main" id="{98D23632-65FF-DC4A-851F-4981776B95B2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Off vs On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6A0F8D5-B31E-D944-877B-1303612AECBE}"/>
              </a:ext>
            </a:extLst>
          </p:cNvPr>
          <p:cNvGrpSpPr/>
          <p:nvPr/>
        </p:nvGrpSpPr>
        <p:grpSpPr>
          <a:xfrm>
            <a:off x="9299632" y="3210607"/>
            <a:ext cx="1116000" cy="467143"/>
            <a:chOff x="1631729" y="2255749"/>
            <a:chExt cx="1283292" cy="464268"/>
          </a:xfrm>
        </p:grpSpPr>
        <p:sp>
          <p:nvSpPr>
            <p:cNvPr id="59" name="Content Placeholder 2">
              <a:extLst>
                <a:ext uri="{FF2B5EF4-FFF2-40B4-BE49-F238E27FC236}">
                  <a16:creationId xmlns:a16="http://schemas.microsoft.com/office/drawing/2014/main" id="{1638410F-4B66-C048-9C8E-11D4F2C59CD9}"/>
                </a:ext>
              </a:extLst>
            </p:cNvPr>
            <p:cNvSpPr txBox="1">
              <a:spLocks/>
            </p:cNvSpPr>
            <p:nvPr/>
          </p:nvSpPr>
          <p:spPr>
            <a:xfrm>
              <a:off x="1914288" y="2255749"/>
              <a:ext cx="718174" cy="275294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87%</a:t>
              </a:r>
            </a:p>
          </p:txBody>
        </p:sp>
        <p:sp>
          <p:nvSpPr>
            <p:cNvPr id="60" name="Content Placeholder 2">
              <a:extLst>
                <a:ext uri="{FF2B5EF4-FFF2-40B4-BE49-F238E27FC236}">
                  <a16:creationId xmlns:a16="http://schemas.microsoft.com/office/drawing/2014/main" id="{1BD93385-36A9-AB48-BF6D-A349174C2497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2984"/>
              <a:ext cx="1283292" cy="167033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On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9EE7B30-AC5B-B849-BEA1-06935C73F2BD}"/>
              </a:ext>
            </a:extLst>
          </p:cNvPr>
          <p:cNvCxnSpPr/>
          <p:nvPr/>
        </p:nvCxnSpPr>
        <p:spPr>
          <a:xfrm>
            <a:off x="7410612" y="3021911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ADC2C43-F661-4742-9BB0-C4AF719A92F3}"/>
              </a:ext>
            </a:extLst>
          </p:cNvPr>
          <p:cNvCxnSpPr/>
          <p:nvPr/>
        </p:nvCxnSpPr>
        <p:spPr>
          <a:xfrm>
            <a:off x="9216504" y="3021911"/>
            <a:ext cx="0" cy="858781"/>
          </a:xfrm>
          <a:prstGeom prst="line">
            <a:avLst/>
          </a:prstGeom>
          <a:noFill/>
          <a:ln w="25400" cap="flat">
            <a:solidFill>
              <a:srgbClr val="2D323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101B6D3-E099-8C40-ACCF-B619E7699B1C}"/>
              </a:ext>
            </a:extLst>
          </p:cNvPr>
          <p:cNvSpPr txBox="1">
            <a:spLocks/>
          </p:cNvSpPr>
          <p:nvPr/>
        </p:nvSpPr>
        <p:spPr>
          <a:xfrm>
            <a:off x="7407161" y="2705689"/>
            <a:ext cx="2999480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spc="2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POSITIVE SATISFACTION RATING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62B56193-5088-A143-8741-0F99D9ED4B1F}"/>
              </a:ext>
            </a:extLst>
          </p:cNvPr>
          <p:cNvSpPr/>
          <p:nvPr/>
        </p:nvSpPr>
        <p:spPr>
          <a:xfrm>
            <a:off x="6091514" y="4040154"/>
            <a:ext cx="4372628" cy="2254781"/>
          </a:xfrm>
          <a:prstGeom prst="roundRect">
            <a:avLst>
              <a:gd name="adj" fmla="val 0"/>
            </a:avLst>
          </a:prstGeom>
          <a:solidFill>
            <a:srgbClr val="393E4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65" name="Chart 64">
            <a:extLst>
              <a:ext uri="{FF2B5EF4-FFF2-40B4-BE49-F238E27FC236}">
                <a16:creationId xmlns:a16="http://schemas.microsoft.com/office/drawing/2014/main" id="{FF22499B-5056-3349-9A4E-D747FE630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795734"/>
              </p:ext>
            </p:extLst>
          </p:nvPr>
        </p:nvGraphicFramePr>
        <p:xfrm>
          <a:off x="6260377" y="4191788"/>
          <a:ext cx="3995293" cy="1958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531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Dashboard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7C4AF403-1618-8846-B4A6-0D2110E58CE7}"/>
              </a:ext>
            </a:extLst>
          </p:cNvPr>
          <p:cNvSpPr/>
          <p:nvPr/>
        </p:nvSpPr>
        <p:spPr>
          <a:xfrm>
            <a:off x="1860263" y="1689953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1F1B09-AB46-BA4A-9AF9-E98C5DEBB5E5}"/>
              </a:ext>
            </a:extLst>
          </p:cNvPr>
          <p:cNvSpPr txBox="1">
            <a:spLocks/>
          </p:cNvSpPr>
          <p:nvPr/>
        </p:nvSpPr>
        <p:spPr>
          <a:xfrm>
            <a:off x="2895981" y="1830045"/>
            <a:ext cx="1964267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- SAVE WIDGET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E64D4FD-A0D9-BA42-A1CA-070C5D9F14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8040938"/>
              </p:ext>
            </p:extLst>
          </p:nvPr>
        </p:nvGraphicFramePr>
        <p:xfrm>
          <a:off x="2822968" y="2031064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AE5B9A89-E6FF-C84B-9ACC-096FB012344D}"/>
              </a:ext>
            </a:extLst>
          </p:cNvPr>
          <p:cNvGrpSpPr/>
          <p:nvPr/>
        </p:nvGrpSpPr>
        <p:grpSpPr>
          <a:xfrm>
            <a:off x="1942783" y="2308506"/>
            <a:ext cx="953198" cy="452328"/>
            <a:chOff x="1631729" y="2270286"/>
            <a:chExt cx="953198" cy="452328"/>
          </a:xfrm>
        </p:grpSpPr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DC5D6BE4-1E37-AF4B-A856-F192DE3766A3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61.4%</a:t>
              </a:r>
            </a:p>
          </p:txBody>
        </p: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F78CE332-CAD5-5B4B-93F8-F0143FAC38A2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Feature Y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808185-FF09-5443-A6B0-8AC40E8D0EEF}"/>
              </a:ext>
            </a:extLst>
          </p:cNvPr>
          <p:cNvGrpSpPr/>
          <p:nvPr/>
        </p:nvGrpSpPr>
        <p:grpSpPr>
          <a:xfrm>
            <a:off x="4787235" y="2310022"/>
            <a:ext cx="953198" cy="452328"/>
            <a:chOff x="1631729" y="2270286"/>
            <a:chExt cx="953198" cy="452328"/>
          </a:xfrm>
        </p:grpSpPr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F0E9D448-F2B6-F944-874C-478890A4F8FD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65.7%</a:t>
              </a:r>
            </a:p>
          </p:txBody>
        </p:sp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544878C9-542D-ED42-9B07-259BD0124BBF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Y</a:t>
              </a:r>
            </a:p>
          </p:txBody>
        </p:sp>
      </p:grpSp>
      <p:sp>
        <p:nvSpPr>
          <p:cNvPr id="17" name="Rectangle: Rounded Corners 3">
            <a:extLst>
              <a:ext uri="{FF2B5EF4-FFF2-40B4-BE49-F238E27FC236}">
                <a16:creationId xmlns:a16="http://schemas.microsoft.com/office/drawing/2014/main" id="{6B7B53BE-72FD-3942-BB22-C7EDFED301ED}"/>
              </a:ext>
            </a:extLst>
          </p:cNvPr>
          <p:cNvSpPr/>
          <p:nvPr/>
        </p:nvSpPr>
        <p:spPr>
          <a:xfrm>
            <a:off x="1860263" y="3240277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3E2A6AD-5756-8A4B-905E-F620053BB3AD}"/>
              </a:ext>
            </a:extLst>
          </p:cNvPr>
          <p:cNvSpPr txBox="1">
            <a:spLocks/>
          </p:cNvSpPr>
          <p:nvPr/>
        </p:nvSpPr>
        <p:spPr>
          <a:xfrm>
            <a:off x="2895981" y="3380369"/>
            <a:ext cx="1964267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- 6 MONTH LTV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301F2DB-0E40-5641-8B4A-54523EF721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469387"/>
              </p:ext>
            </p:extLst>
          </p:nvPr>
        </p:nvGraphicFramePr>
        <p:xfrm>
          <a:off x="2822968" y="3581388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A55934D0-034B-8E46-A4F6-192AE499149E}"/>
              </a:ext>
            </a:extLst>
          </p:cNvPr>
          <p:cNvGrpSpPr/>
          <p:nvPr/>
        </p:nvGrpSpPr>
        <p:grpSpPr>
          <a:xfrm>
            <a:off x="1942783" y="3858830"/>
            <a:ext cx="953198" cy="452328"/>
            <a:chOff x="1631729" y="2270286"/>
            <a:chExt cx="953198" cy="452328"/>
          </a:xfrm>
        </p:grpSpPr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EB2C92B8-D829-2E48-B0E6-239F1D89A43B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44.0%</a:t>
              </a:r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0EA881D5-41F6-C84F-9750-604E6461CED8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Feature 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43E826-5EBD-E34C-952A-0FCA6DB29BB6}"/>
              </a:ext>
            </a:extLst>
          </p:cNvPr>
          <p:cNvGrpSpPr/>
          <p:nvPr/>
        </p:nvGrpSpPr>
        <p:grpSpPr>
          <a:xfrm>
            <a:off x="4787235" y="3860346"/>
            <a:ext cx="953198" cy="452328"/>
            <a:chOff x="1631729" y="2270286"/>
            <a:chExt cx="953198" cy="452328"/>
          </a:xfrm>
        </p:grpSpPr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AE615CCF-06CD-2E44-9ECD-A9F71D5B0459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42.2%</a:t>
              </a:r>
            </a:p>
          </p:txBody>
        </p:sp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74816150-96BC-C84A-8534-D2631AE120B8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Y</a:t>
              </a:r>
            </a:p>
          </p:txBody>
        </p:sp>
      </p:grpSp>
      <p:sp>
        <p:nvSpPr>
          <p:cNvPr id="26" name="Rectangle: Rounded Corners 3">
            <a:extLst>
              <a:ext uri="{FF2B5EF4-FFF2-40B4-BE49-F238E27FC236}">
                <a16:creationId xmlns:a16="http://schemas.microsoft.com/office/drawing/2014/main" id="{28DC6E32-E837-5243-8FCA-3498A1FC8F76}"/>
              </a:ext>
            </a:extLst>
          </p:cNvPr>
          <p:cNvSpPr/>
          <p:nvPr/>
        </p:nvSpPr>
        <p:spPr>
          <a:xfrm>
            <a:off x="1860263" y="4785638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B55693-19D1-C642-BDFC-1C69931E99E4}"/>
              </a:ext>
            </a:extLst>
          </p:cNvPr>
          <p:cNvSpPr txBox="1">
            <a:spLocks/>
          </p:cNvSpPr>
          <p:nvPr/>
        </p:nvSpPr>
        <p:spPr>
          <a:xfrm>
            <a:off x="2895981" y="4832371"/>
            <a:ext cx="1964267" cy="36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IN TRIAL - PURCHASE</a:t>
            </a: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59958A58-B822-CB46-A554-F67787C22C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965697"/>
              </p:ext>
            </p:extLst>
          </p:nvPr>
        </p:nvGraphicFramePr>
        <p:xfrm>
          <a:off x="2822968" y="5126749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6065436-4DB8-4341-8C8B-4E23FCB920D6}"/>
              </a:ext>
            </a:extLst>
          </p:cNvPr>
          <p:cNvGrpSpPr/>
          <p:nvPr/>
        </p:nvGrpSpPr>
        <p:grpSpPr>
          <a:xfrm>
            <a:off x="1942783" y="5404191"/>
            <a:ext cx="953198" cy="452328"/>
            <a:chOff x="1631729" y="2270286"/>
            <a:chExt cx="953198" cy="452328"/>
          </a:xfrm>
        </p:grpSpPr>
        <p:sp>
          <p:nvSpPr>
            <p:cNvPr id="30" name="Content Placeholder 2">
              <a:extLst>
                <a:ext uri="{FF2B5EF4-FFF2-40B4-BE49-F238E27FC236}">
                  <a16:creationId xmlns:a16="http://schemas.microsoft.com/office/drawing/2014/main" id="{2AEBBB03-E569-8942-8441-6BA16D205F81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3.54%</a:t>
              </a:r>
            </a:p>
          </p:txBody>
        </p: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CEE0E3A8-609A-2344-AF77-57ECAC621561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Feature Y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4EC0A1-862B-E04E-A116-EDCCD1FE1BBF}"/>
              </a:ext>
            </a:extLst>
          </p:cNvPr>
          <p:cNvGrpSpPr/>
          <p:nvPr/>
        </p:nvGrpSpPr>
        <p:grpSpPr>
          <a:xfrm>
            <a:off x="4787235" y="5405707"/>
            <a:ext cx="953198" cy="452328"/>
            <a:chOff x="1631729" y="2270286"/>
            <a:chExt cx="953198" cy="452328"/>
          </a:xfrm>
        </p:grpSpPr>
        <p:sp>
          <p:nvSpPr>
            <p:cNvPr id="33" name="Content Placeholder 2">
              <a:extLst>
                <a:ext uri="{FF2B5EF4-FFF2-40B4-BE49-F238E27FC236}">
                  <a16:creationId xmlns:a16="http://schemas.microsoft.com/office/drawing/2014/main" id="{B8EB2057-1022-3941-A16D-E9848DD4C6D3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6.32%</a:t>
              </a: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A0EF9398-E7D1-1245-A4F9-20639B0D9104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Y</a:t>
              </a:r>
            </a:p>
          </p:txBody>
        </p:sp>
      </p:grpSp>
      <p:sp>
        <p:nvSpPr>
          <p:cNvPr id="35" name="Rectangle: Rounded Corners 3">
            <a:extLst>
              <a:ext uri="{FF2B5EF4-FFF2-40B4-BE49-F238E27FC236}">
                <a16:creationId xmlns:a16="http://schemas.microsoft.com/office/drawing/2014/main" id="{9EB0917A-EE59-DE41-887C-9DC225DC0DF7}"/>
              </a:ext>
            </a:extLst>
          </p:cNvPr>
          <p:cNvSpPr/>
          <p:nvPr/>
        </p:nvSpPr>
        <p:spPr>
          <a:xfrm>
            <a:off x="6096000" y="1689953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62342BD-2886-4A4F-90B3-90852DD22C87}"/>
              </a:ext>
            </a:extLst>
          </p:cNvPr>
          <p:cNvSpPr txBox="1">
            <a:spLocks/>
          </p:cNvSpPr>
          <p:nvPr/>
        </p:nvSpPr>
        <p:spPr>
          <a:xfrm>
            <a:off x="7131718" y="1830045"/>
            <a:ext cx="1964267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- SAVE WIDGET</a:t>
            </a: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C1DEB3CB-8A42-6348-BA69-2BA71D5827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702246"/>
              </p:ext>
            </p:extLst>
          </p:nvPr>
        </p:nvGraphicFramePr>
        <p:xfrm>
          <a:off x="7058705" y="2031064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C6942511-D503-8D49-90D4-DDD13B2BDDD4}"/>
              </a:ext>
            </a:extLst>
          </p:cNvPr>
          <p:cNvGrpSpPr/>
          <p:nvPr/>
        </p:nvGrpSpPr>
        <p:grpSpPr>
          <a:xfrm>
            <a:off x="6178520" y="2308506"/>
            <a:ext cx="953198" cy="452328"/>
            <a:chOff x="1631729" y="2270286"/>
            <a:chExt cx="953198" cy="452328"/>
          </a:xfrm>
        </p:grpSpPr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8F99CA81-97BD-0A4F-B7A7-CF6CF4335BBC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5F72F8"/>
                  </a:solidFill>
                  <a:latin typeface="Century Gothic" panose="020B0502020202020204" pitchFamily="34" charset="0"/>
                </a:rPr>
                <a:t>62.3%</a:t>
              </a: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542902CE-B955-1E4C-A24D-ED77C32E3EDA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Off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147371E-2DE6-AD4B-AEC9-01B8D85D482C}"/>
              </a:ext>
            </a:extLst>
          </p:cNvPr>
          <p:cNvGrpSpPr/>
          <p:nvPr/>
        </p:nvGrpSpPr>
        <p:grpSpPr>
          <a:xfrm>
            <a:off x="9022972" y="2310022"/>
            <a:ext cx="953198" cy="452328"/>
            <a:chOff x="1631729" y="2270286"/>
            <a:chExt cx="953198" cy="452328"/>
          </a:xfrm>
        </p:grpSpPr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33794525-2AAD-C64C-8389-84B38BB84922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60.0%</a:t>
              </a:r>
            </a:p>
          </p:txBody>
        </p:sp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3923E80A-9585-8E46-BC41-7C549A16DAC1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On</a:t>
              </a:r>
            </a:p>
          </p:txBody>
        </p:sp>
      </p:grpSp>
      <p:sp>
        <p:nvSpPr>
          <p:cNvPr id="45" name="Rectangle: Rounded Corners 3">
            <a:extLst>
              <a:ext uri="{FF2B5EF4-FFF2-40B4-BE49-F238E27FC236}">
                <a16:creationId xmlns:a16="http://schemas.microsoft.com/office/drawing/2014/main" id="{265ACF07-B2BE-4F4F-95A3-604F930DB18A}"/>
              </a:ext>
            </a:extLst>
          </p:cNvPr>
          <p:cNvSpPr/>
          <p:nvPr/>
        </p:nvSpPr>
        <p:spPr>
          <a:xfrm>
            <a:off x="6096000" y="3240277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A06E802C-E3B2-4248-ACC3-8A578C5C6EA5}"/>
              </a:ext>
            </a:extLst>
          </p:cNvPr>
          <p:cNvSpPr txBox="1">
            <a:spLocks/>
          </p:cNvSpPr>
          <p:nvPr/>
        </p:nvSpPr>
        <p:spPr>
          <a:xfrm>
            <a:off x="7131718" y="3380369"/>
            <a:ext cx="1964267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- 6 MONTH LTV</a:t>
            </a:r>
          </a:p>
        </p:txBody>
      </p: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347A31F2-E4A4-DF4E-B71A-924CAC2EB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496195"/>
              </p:ext>
            </p:extLst>
          </p:nvPr>
        </p:nvGraphicFramePr>
        <p:xfrm>
          <a:off x="7058705" y="3581388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48" name="Group 47">
            <a:extLst>
              <a:ext uri="{FF2B5EF4-FFF2-40B4-BE49-F238E27FC236}">
                <a16:creationId xmlns:a16="http://schemas.microsoft.com/office/drawing/2014/main" id="{7D99576D-42C1-DD4D-AC35-F9B968FFDE7C}"/>
              </a:ext>
            </a:extLst>
          </p:cNvPr>
          <p:cNvGrpSpPr/>
          <p:nvPr/>
        </p:nvGrpSpPr>
        <p:grpSpPr>
          <a:xfrm>
            <a:off x="6178520" y="3858830"/>
            <a:ext cx="953198" cy="452328"/>
            <a:chOff x="1631729" y="2270286"/>
            <a:chExt cx="953198" cy="452328"/>
          </a:xfrm>
        </p:grpSpPr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30F5F37E-7BF4-3C40-BA89-A94DAACE82D0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5F72F8"/>
                  </a:solidFill>
                  <a:latin typeface="Century Gothic" panose="020B0502020202020204" pitchFamily="34" charset="0"/>
                </a:rPr>
                <a:t>43.2%</a:t>
              </a:r>
            </a:p>
          </p:txBody>
        </p:sp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AECB18B5-D17A-7344-A302-DEA49CD6A681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Off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35E4FE-DAEE-5A4C-898C-E34AE3F0FE02}"/>
              </a:ext>
            </a:extLst>
          </p:cNvPr>
          <p:cNvGrpSpPr/>
          <p:nvPr/>
        </p:nvGrpSpPr>
        <p:grpSpPr>
          <a:xfrm>
            <a:off x="9022972" y="3860346"/>
            <a:ext cx="953198" cy="452328"/>
            <a:chOff x="1631729" y="2270286"/>
            <a:chExt cx="953198" cy="452328"/>
          </a:xfrm>
        </p:grpSpPr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09417A5F-94A3-CA40-BC34-4B829BA23D93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40.3%</a:t>
              </a:r>
            </a:p>
          </p:txBody>
        </p:sp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544D7E0D-95C6-6346-97C5-D1A5CDC534D9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On</a:t>
              </a:r>
            </a:p>
          </p:txBody>
        </p:sp>
      </p:grpSp>
      <p:sp>
        <p:nvSpPr>
          <p:cNvPr id="54" name="Rectangle: Rounded Corners 3">
            <a:extLst>
              <a:ext uri="{FF2B5EF4-FFF2-40B4-BE49-F238E27FC236}">
                <a16:creationId xmlns:a16="http://schemas.microsoft.com/office/drawing/2014/main" id="{D601053B-86DB-9540-93B0-C2B0330B29C5}"/>
              </a:ext>
            </a:extLst>
          </p:cNvPr>
          <p:cNvSpPr/>
          <p:nvPr/>
        </p:nvSpPr>
        <p:spPr>
          <a:xfrm>
            <a:off x="6096000" y="4785638"/>
            <a:ext cx="4035705" cy="1370937"/>
          </a:xfrm>
          <a:prstGeom prst="roundRect">
            <a:avLst>
              <a:gd name="adj" fmla="val 8727"/>
            </a:avLst>
          </a:pr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F5D556B2-4CC4-0A43-AFF3-9F4D8799D98A}"/>
              </a:ext>
            </a:extLst>
          </p:cNvPr>
          <p:cNvSpPr txBox="1">
            <a:spLocks/>
          </p:cNvSpPr>
          <p:nvPr/>
        </p:nvSpPr>
        <p:spPr>
          <a:xfrm>
            <a:off x="7131718" y="4832371"/>
            <a:ext cx="1964267" cy="3645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EDIT WIDGET IN TRIAL - PURCHASE</a:t>
            </a:r>
          </a:p>
        </p:txBody>
      </p:sp>
      <p:graphicFrame>
        <p:nvGraphicFramePr>
          <p:cNvPr id="56" name="Chart 55">
            <a:extLst>
              <a:ext uri="{FF2B5EF4-FFF2-40B4-BE49-F238E27FC236}">
                <a16:creationId xmlns:a16="http://schemas.microsoft.com/office/drawing/2014/main" id="{C87785D0-1B43-1A41-8931-26E52C4C7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780314"/>
              </p:ext>
            </p:extLst>
          </p:nvPr>
        </p:nvGraphicFramePr>
        <p:xfrm>
          <a:off x="7058705" y="5126749"/>
          <a:ext cx="2037280" cy="91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57" name="Group 56">
            <a:extLst>
              <a:ext uri="{FF2B5EF4-FFF2-40B4-BE49-F238E27FC236}">
                <a16:creationId xmlns:a16="http://schemas.microsoft.com/office/drawing/2014/main" id="{4527EDB1-0765-BB4D-B3C1-DC2D39CF4724}"/>
              </a:ext>
            </a:extLst>
          </p:cNvPr>
          <p:cNvGrpSpPr/>
          <p:nvPr/>
        </p:nvGrpSpPr>
        <p:grpSpPr>
          <a:xfrm>
            <a:off x="6178520" y="5404191"/>
            <a:ext cx="953198" cy="452328"/>
            <a:chOff x="1631729" y="2270286"/>
            <a:chExt cx="953198" cy="452328"/>
          </a:xfrm>
        </p:grpSpPr>
        <p:sp>
          <p:nvSpPr>
            <p:cNvPr id="58" name="Content Placeholder 2">
              <a:extLst>
                <a:ext uri="{FF2B5EF4-FFF2-40B4-BE49-F238E27FC236}">
                  <a16:creationId xmlns:a16="http://schemas.microsoft.com/office/drawing/2014/main" id="{50E80BF5-852D-EF49-8330-6825CA194AD5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rgbClr val="5F72F8"/>
                  </a:solidFill>
                  <a:latin typeface="Century Gothic" panose="020B0502020202020204" pitchFamily="34" charset="0"/>
                </a:rPr>
                <a:t>7.99%</a:t>
              </a:r>
            </a:p>
          </p:txBody>
        </p:sp>
        <p:sp>
          <p:nvSpPr>
            <p:cNvPr id="59" name="Content Placeholder 2">
              <a:extLst>
                <a:ext uri="{FF2B5EF4-FFF2-40B4-BE49-F238E27FC236}">
                  <a16:creationId xmlns:a16="http://schemas.microsoft.com/office/drawing/2014/main" id="{AC69F8E2-A087-EF44-A8BC-D9799272806C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Off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B06D79-FED3-2543-A9B0-32F5CE9E6F62}"/>
              </a:ext>
            </a:extLst>
          </p:cNvPr>
          <p:cNvGrpSpPr/>
          <p:nvPr/>
        </p:nvGrpSpPr>
        <p:grpSpPr>
          <a:xfrm>
            <a:off x="9022972" y="5405707"/>
            <a:ext cx="953198" cy="452328"/>
            <a:chOff x="1631729" y="2270286"/>
            <a:chExt cx="953198" cy="452328"/>
          </a:xfrm>
        </p:grpSpPr>
        <p:sp>
          <p:nvSpPr>
            <p:cNvPr id="61" name="Content Placeholder 2">
              <a:extLst>
                <a:ext uri="{FF2B5EF4-FFF2-40B4-BE49-F238E27FC236}">
                  <a16:creationId xmlns:a16="http://schemas.microsoft.com/office/drawing/2014/main" id="{2062A816-812D-2F4D-9901-3D59D2BEC515}"/>
                </a:ext>
              </a:extLst>
            </p:cNvPr>
            <p:cNvSpPr txBox="1">
              <a:spLocks/>
            </p:cNvSpPr>
            <p:nvPr/>
          </p:nvSpPr>
          <p:spPr>
            <a:xfrm>
              <a:off x="1749241" y="2270286"/>
              <a:ext cx="718174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5.055</a:t>
              </a:r>
            </a:p>
          </p:txBody>
        </p:sp>
        <p:sp>
          <p:nvSpPr>
            <p:cNvPr id="62" name="Content Placeholder 2">
              <a:extLst>
                <a:ext uri="{FF2B5EF4-FFF2-40B4-BE49-F238E27FC236}">
                  <a16:creationId xmlns:a16="http://schemas.microsoft.com/office/drawing/2014/main" id="{53F58D0E-9DCD-A141-868A-F23C60B4ED54}"/>
                </a:ext>
              </a:extLst>
            </p:cNvPr>
            <p:cNvSpPr txBox="1">
              <a:spLocks/>
            </p:cNvSpPr>
            <p:nvPr/>
          </p:nvSpPr>
          <p:spPr>
            <a:xfrm>
              <a:off x="1631729" y="2550387"/>
              <a:ext cx="953198" cy="1722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Feature X On</a:t>
              </a:r>
            </a:p>
          </p:txBody>
        </p:sp>
      </p:grp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6912C3A-5CF5-B04D-B5EE-176F18060D4F}"/>
              </a:ext>
            </a:extLst>
          </p:cNvPr>
          <p:cNvSpPr txBox="1">
            <a:spLocks/>
          </p:cNvSpPr>
          <p:nvPr/>
        </p:nvSpPr>
        <p:spPr>
          <a:xfrm rot="16200000">
            <a:off x="463085" y="3832892"/>
            <a:ext cx="1964267" cy="1749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100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AB Test Feature </a:t>
            </a:r>
            <a:r>
              <a:rPr lang="en-US" sz="1100" spc="20" dirty="0">
                <a:solidFill>
                  <a:srgbClr val="2DC5FF"/>
                </a:solidFill>
                <a:latin typeface="Century Gothic" panose="020B0502020202020204" pitchFamily="34" charset="0"/>
              </a:rPr>
              <a:t>Y</a:t>
            </a:r>
            <a:r>
              <a:rPr lang="en-US" sz="1100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 Funnels</a:t>
            </a:r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00EC248E-BE6B-7644-983F-A0509B78FD30}"/>
              </a:ext>
            </a:extLst>
          </p:cNvPr>
          <p:cNvSpPr txBox="1">
            <a:spLocks/>
          </p:cNvSpPr>
          <p:nvPr/>
        </p:nvSpPr>
        <p:spPr>
          <a:xfrm rot="5400000">
            <a:off x="9596222" y="3832892"/>
            <a:ext cx="1964267" cy="1749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100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AB Test Feature </a:t>
            </a:r>
            <a:r>
              <a:rPr lang="en-US" sz="1100" spc="20" dirty="0">
                <a:solidFill>
                  <a:srgbClr val="5F72F8"/>
                </a:solidFill>
                <a:latin typeface="Century Gothic" panose="020B0502020202020204" pitchFamily="34" charset="0"/>
              </a:rPr>
              <a:t>X</a:t>
            </a:r>
            <a:r>
              <a:rPr lang="en-US" sz="1100" spc="20" dirty="0">
                <a:solidFill>
                  <a:schemeClr val="bg1"/>
                </a:solidFill>
                <a:latin typeface="Century Gothic" panose="020B0502020202020204" pitchFamily="34" charset="0"/>
              </a:rPr>
              <a:t> Funnels</a:t>
            </a:r>
          </a:p>
        </p:txBody>
      </p:sp>
    </p:spTree>
    <p:extLst>
      <p:ext uri="{BB962C8B-B14F-4D97-AF65-F5344CB8AC3E}">
        <p14:creationId xmlns:p14="http://schemas.microsoft.com/office/powerpoint/2010/main" val="297429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2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">
            <a:extLst>
              <a:ext uri="{FF2B5EF4-FFF2-40B4-BE49-F238E27FC236}">
                <a16:creationId xmlns:a16="http://schemas.microsoft.com/office/drawing/2014/main" id="{63BA277A-BBCC-B545-BE86-4076411176FE}"/>
              </a:ext>
            </a:extLst>
          </p:cNvPr>
          <p:cNvSpPr/>
          <p:nvPr/>
        </p:nvSpPr>
        <p:spPr>
          <a:xfrm>
            <a:off x="9258631" y="0"/>
            <a:ext cx="2933368" cy="6858000"/>
          </a:xfrm>
          <a:prstGeom prst="rect">
            <a:avLst/>
          </a:prstGeom>
          <a:solidFill>
            <a:srgbClr val="454B54"/>
          </a:solidFill>
          <a:ln w="12700">
            <a:miter lim="400000"/>
          </a:ln>
          <a:effectLst>
            <a:outerShdw blurRad="444500" dist="38100" algn="l" rotWithShape="0">
              <a:prstClr val="black">
                <a:alpha val="3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b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3E3E6730-1C45-7144-94EB-E490255A2FA4}"/>
              </a:ext>
            </a:extLst>
          </p:cNvPr>
          <p:cNvSpPr/>
          <p:nvPr/>
        </p:nvSpPr>
        <p:spPr>
          <a:xfrm>
            <a:off x="1" y="0"/>
            <a:ext cx="2933368" cy="6858000"/>
          </a:xfrm>
          <a:prstGeom prst="rect">
            <a:avLst/>
          </a:prstGeom>
          <a:solidFill>
            <a:srgbClr val="454B54"/>
          </a:solidFill>
          <a:ln w="12700">
            <a:miter lim="400000"/>
          </a:ln>
          <a:effectLst>
            <a:outerShdw blurRad="444500" dist="38100" algn="l" rotWithShape="0">
              <a:prstClr val="black">
                <a:alpha val="3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b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3" name="Dashboard">
            <a:extLst>
              <a:ext uri="{FF2B5EF4-FFF2-40B4-BE49-F238E27FC236}">
                <a16:creationId xmlns:a16="http://schemas.microsoft.com/office/drawing/2014/main" id="{908E7A75-F53D-A142-9669-12A2E5936501}"/>
              </a:ext>
            </a:extLst>
          </p:cNvPr>
          <p:cNvSpPr txBox="1"/>
          <p:nvPr/>
        </p:nvSpPr>
        <p:spPr>
          <a:xfrm>
            <a:off x="4211043" y="701425"/>
            <a:ext cx="376991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Analytics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Rounded Rectangle">
            <a:extLst>
              <a:ext uri="{FF2B5EF4-FFF2-40B4-BE49-F238E27FC236}">
                <a16:creationId xmlns:a16="http://schemas.microsoft.com/office/drawing/2014/main" id="{35D624C2-7D3E-6E47-9869-6167A7C5EB56}"/>
              </a:ext>
            </a:extLst>
          </p:cNvPr>
          <p:cNvSpPr/>
          <p:nvPr/>
        </p:nvSpPr>
        <p:spPr>
          <a:xfrm>
            <a:off x="427420" y="1257300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16" name="Chart 115">
            <a:extLst>
              <a:ext uri="{FF2B5EF4-FFF2-40B4-BE49-F238E27FC236}">
                <a16:creationId xmlns:a16="http://schemas.microsoft.com/office/drawing/2014/main" id="{4459AACC-A07F-CD4B-8FF1-79957AB08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381485"/>
              </p:ext>
            </p:extLst>
          </p:nvPr>
        </p:nvGraphicFramePr>
        <p:xfrm>
          <a:off x="291070" y="1556465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8" name="Content Placeholder 2">
            <a:extLst>
              <a:ext uri="{FF2B5EF4-FFF2-40B4-BE49-F238E27FC236}">
                <a16:creationId xmlns:a16="http://schemas.microsoft.com/office/drawing/2014/main" id="{12A2AD2A-5080-2744-8152-72258514A860}"/>
              </a:ext>
            </a:extLst>
          </p:cNvPr>
          <p:cNvSpPr txBox="1">
            <a:spLocks/>
          </p:cNvSpPr>
          <p:nvPr/>
        </p:nvSpPr>
        <p:spPr>
          <a:xfrm>
            <a:off x="610300" y="1432597"/>
            <a:ext cx="1171741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Average session </a:t>
            </a:r>
          </a:p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length</a:t>
            </a:r>
          </a:p>
        </p:txBody>
      </p:sp>
      <p:sp>
        <p:nvSpPr>
          <p:cNvPr id="119" name="Content Placeholder 2">
            <a:extLst>
              <a:ext uri="{FF2B5EF4-FFF2-40B4-BE49-F238E27FC236}">
                <a16:creationId xmlns:a16="http://schemas.microsoft.com/office/drawing/2014/main" id="{16880378-4701-AF40-B872-46B62CA43504}"/>
              </a:ext>
            </a:extLst>
          </p:cNvPr>
          <p:cNvSpPr txBox="1">
            <a:spLocks/>
          </p:cNvSpPr>
          <p:nvPr/>
        </p:nvSpPr>
        <p:spPr>
          <a:xfrm>
            <a:off x="1958381" y="1466742"/>
            <a:ext cx="327618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2DC5FF"/>
                </a:solidFill>
                <a:latin typeface="Century Gothic" panose="020B0502020202020204" pitchFamily="34" charset="0"/>
              </a:rPr>
              <a:t>1%</a:t>
            </a:r>
          </a:p>
        </p:txBody>
      </p:sp>
      <p:sp>
        <p:nvSpPr>
          <p:cNvPr id="121" name="Rounded Rectangle">
            <a:extLst>
              <a:ext uri="{FF2B5EF4-FFF2-40B4-BE49-F238E27FC236}">
                <a16:creationId xmlns:a16="http://schemas.microsoft.com/office/drawing/2014/main" id="{FC6F48B1-B8FD-994B-96B2-59D7EF1BAE05}"/>
              </a:ext>
            </a:extLst>
          </p:cNvPr>
          <p:cNvSpPr/>
          <p:nvPr/>
        </p:nvSpPr>
        <p:spPr>
          <a:xfrm>
            <a:off x="427420" y="2610850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22" name="Chart 121">
            <a:extLst>
              <a:ext uri="{FF2B5EF4-FFF2-40B4-BE49-F238E27FC236}">
                <a16:creationId xmlns:a16="http://schemas.microsoft.com/office/drawing/2014/main" id="{CDC1190B-AB51-EB4E-A334-4B2500E4E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556168"/>
              </p:ext>
            </p:extLst>
          </p:nvPr>
        </p:nvGraphicFramePr>
        <p:xfrm>
          <a:off x="291070" y="2910015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B4379A4B-81E5-FA4C-929C-9FAEBDF9486D}"/>
              </a:ext>
            </a:extLst>
          </p:cNvPr>
          <p:cNvSpPr txBox="1">
            <a:spLocks/>
          </p:cNvSpPr>
          <p:nvPr/>
        </p:nvSpPr>
        <p:spPr>
          <a:xfrm>
            <a:off x="610300" y="2786147"/>
            <a:ext cx="1241915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Views Content occurrences/session</a:t>
            </a:r>
          </a:p>
        </p:txBody>
      </p:sp>
      <p:sp>
        <p:nvSpPr>
          <p:cNvPr id="124" name="Content Placeholder 2">
            <a:extLst>
              <a:ext uri="{FF2B5EF4-FFF2-40B4-BE49-F238E27FC236}">
                <a16:creationId xmlns:a16="http://schemas.microsoft.com/office/drawing/2014/main" id="{C85BEE9D-B6C2-7B46-99E0-C301F68D3B63}"/>
              </a:ext>
            </a:extLst>
          </p:cNvPr>
          <p:cNvSpPr txBox="1">
            <a:spLocks/>
          </p:cNvSpPr>
          <p:nvPr/>
        </p:nvSpPr>
        <p:spPr>
          <a:xfrm>
            <a:off x="1870412" y="2820292"/>
            <a:ext cx="415587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2DC5FF"/>
                </a:solidFill>
                <a:latin typeface="Century Gothic" panose="020B0502020202020204" pitchFamily="34" charset="0"/>
              </a:rPr>
              <a:t>28%</a:t>
            </a:r>
          </a:p>
        </p:txBody>
      </p:sp>
      <p:sp>
        <p:nvSpPr>
          <p:cNvPr id="125" name="Rounded Rectangle">
            <a:extLst>
              <a:ext uri="{FF2B5EF4-FFF2-40B4-BE49-F238E27FC236}">
                <a16:creationId xmlns:a16="http://schemas.microsoft.com/office/drawing/2014/main" id="{835CBE74-9BE2-0A44-B709-362B62BD35C9}"/>
              </a:ext>
            </a:extLst>
          </p:cNvPr>
          <p:cNvSpPr/>
          <p:nvPr/>
        </p:nvSpPr>
        <p:spPr>
          <a:xfrm>
            <a:off x="427420" y="3962597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26" name="Chart 125">
            <a:extLst>
              <a:ext uri="{FF2B5EF4-FFF2-40B4-BE49-F238E27FC236}">
                <a16:creationId xmlns:a16="http://schemas.microsoft.com/office/drawing/2014/main" id="{4A92BBBF-F741-B641-BF32-A282BF0807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7912"/>
              </p:ext>
            </p:extLst>
          </p:nvPr>
        </p:nvGraphicFramePr>
        <p:xfrm>
          <a:off x="291070" y="4261762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7" name="Content Placeholder 2">
            <a:extLst>
              <a:ext uri="{FF2B5EF4-FFF2-40B4-BE49-F238E27FC236}">
                <a16:creationId xmlns:a16="http://schemas.microsoft.com/office/drawing/2014/main" id="{AC75C547-C729-104A-8D8E-71057F9278D0}"/>
              </a:ext>
            </a:extLst>
          </p:cNvPr>
          <p:cNvSpPr txBox="1">
            <a:spLocks/>
          </p:cNvSpPr>
          <p:nvPr/>
        </p:nvSpPr>
        <p:spPr>
          <a:xfrm>
            <a:off x="610300" y="4137894"/>
            <a:ext cx="651863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Sessions per daily user</a:t>
            </a:r>
          </a:p>
        </p:txBody>
      </p:sp>
      <p:sp>
        <p:nvSpPr>
          <p:cNvPr id="128" name="Content Placeholder 2">
            <a:extLst>
              <a:ext uri="{FF2B5EF4-FFF2-40B4-BE49-F238E27FC236}">
                <a16:creationId xmlns:a16="http://schemas.microsoft.com/office/drawing/2014/main" id="{D6D3B50C-0321-CB44-B05B-69DED3720054}"/>
              </a:ext>
            </a:extLst>
          </p:cNvPr>
          <p:cNvSpPr txBox="1">
            <a:spLocks/>
          </p:cNvSpPr>
          <p:nvPr/>
        </p:nvSpPr>
        <p:spPr>
          <a:xfrm>
            <a:off x="1958381" y="4172039"/>
            <a:ext cx="327618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2DC5FF"/>
                </a:solidFill>
                <a:latin typeface="Century Gothic" panose="020B0502020202020204" pitchFamily="34" charset="0"/>
              </a:rPr>
              <a:t>7%</a:t>
            </a:r>
          </a:p>
        </p:txBody>
      </p:sp>
      <p:sp>
        <p:nvSpPr>
          <p:cNvPr id="129" name="Rounded Rectangle">
            <a:extLst>
              <a:ext uri="{FF2B5EF4-FFF2-40B4-BE49-F238E27FC236}">
                <a16:creationId xmlns:a16="http://schemas.microsoft.com/office/drawing/2014/main" id="{55D30E1E-D201-7546-AF45-9D8073767DF6}"/>
              </a:ext>
            </a:extLst>
          </p:cNvPr>
          <p:cNvSpPr/>
          <p:nvPr/>
        </p:nvSpPr>
        <p:spPr>
          <a:xfrm>
            <a:off x="427420" y="5308512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30" name="Chart 129">
            <a:extLst>
              <a:ext uri="{FF2B5EF4-FFF2-40B4-BE49-F238E27FC236}">
                <a16:creationId xmlns:a16="http://schemas.microsoft.com/office/drawing/2014/main" id="{40DEA1BE-2C12-2247-AAD9-2F6E1035B9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599663"/>
              </p:ext>
            </p:extLst>
          </p:nvPr>
        </p:nvGraphicFramePr>
        <p:xfrm>
          <a:off x="291070" y="5607677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1" name="Content Placeholder 2">
            <a:extLst>
              <a:ext uri="{FF2B5EF4-FFF2-40B4-BE49-F238E27FC236}">
                <a16:creationId xmlns:a16="http://schemas.microsoft.com/office/drawing/2014/main" id="{514A26D7-A6B8-2D42-8FA8-37489547FAF1}"/>
              </a:ext>
            </a:extLst>
          </p:cNvPr>
          <p:cNvSpPr txBox="1">
            <a:spLocks/>
          </p:cNvSpPr>
          <p:nvPr/>
        </p:nvSpPr>
        <p:spPr>
          <a:xfrm>
            <a:off x="610300" y="5483809"/>
            <a:ext cx="855047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Lifetime value per daily user</a:t>
            </a:r>
          </a:p>
        </p:txBody>
      </p:sp>
      <p:sp>
        <p:nvSpPr>
          <p:cNvPr id="132" name="Content Placeholder 2">
            <a:extLst>
              <a:ext uri="{FF2B5EF4-FFF2-40B4-BE49-F238E27FC236}">
                <a16:creationId xmlns:a16="http://schemas.microsoft.com/office/drawing/2014/main" id="{6C958830-1652-EC40-A6B4-D1136FAF216E}"/>
              </a:ext>
            </a:extLst>
          </p:cNvPr>
          <p:cNvSpPr txBox="1">
            <a:spLocks/>
          </p:cNvSpPr>
          <p:nvPr/>
        </p:nvSpPr>
        <p:spPr>
          <a:xfrm>
            <a:off x="1764806" y="5517954"/>
            <a:ext cx="521193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2DC5FF"/>
                </a:solidFill>
                <a:latin typeface="Century Gothic" panose="020B0502020202020204" pitchFamily="34" charset="0"/>
              </a:rPr>
              <a:t>60%</a:t>
            </a:r>
          </a:p>
        </p:txBody>
      </p:sp>
      <p:sp>
        <p:nvSpPr>
          <p:cNvPr id="133" name="Rounded Rectangle">
            <a:extLst>
              <a:ext uri="{FF2B5EF4-FFF2-40B4-BE49-F238E27FC236}">
                <a16:creationId xmlns:a16="http://schemas.microsoft.com/office/drawing/2014/main" id="{E1DAF3FF-A60F-D84E-A0F1-83150556A885}"/>
              </a:ext>
            </a:extLst>
          </p:cNvPr>
          <p:cNvSpPr/>
          <p:nvPr/>
        </p:nvSpPr>
        <p:spPr>
          <a:xfrm>
            <a:off x="9689946" y="1257300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chemeClr val="bg1">
                <a:lumMod val="6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34" name="Chart 133">
            <a:extLst>
              <a:ext uri="{FF2B5EF4-FFF2-40B4-BE49-F238E27FC236}">
                <a16:creationId xmlns:a16="http://schemas.microsoft.com/office/drawing/2014/main" id="{70CB6349-838A-6B44-8230-C3613608C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473881"/>
              </p:ext>
            </p:extLst>
          </p:nvPr>
        </p:nvGraphicFramePr>
        <p:xfrm>
          <a:off x="9553596" y="1556465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5" name="Content Placeholder 2">
            <a:extLst>
              <a:ext uri="{FF2B5EF4-FFF2-40B4-BE49-F238E27FC236}">
                <a16:creationId xmlns:a16="http://schemas.microsoft.com/office/drawing/2014/main" id="{74D0DB5C-E361-7846-BA75-CCB9D0AAD708}"/>
              </a:ext>
            </a:extLst>
          </p:cNvPr>
          <p:cNvSpPr txBox="1">
            <a:spLocks/>
          </p:cNvSpPr>
          <p:nvPr/>
        </p:nvSpPr>
        <p:spPr>
          <a:xfrm>
            <a:off x="9872826" y="1432597"/>
            <a:ext cx="1057011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Subscribing occurrence per day</a:t>
            </a:r>
          </a:p>
        </p:txBody>
      </p:sp>
      <p:sp>
        <p:nvSpPr>
          <p:cNvPr id="136" name="Content Placeholder 2">
            <a:extLst>
              <a:ext uri="{FF2B5EF4-FFF2-40B4-BE49-F238E27FC236}">
                <a16:creationId xmlns:a16="http://schemas.microsoft.com/office/drawing/2014/main" id="{A51F006C-6C72-B849-8771-4B3DE69F04E1}"/>
              </a:ext>
            </a:extLst>
          </p:cNvPr>
          <p:cNvSpPr txBox="1">
            <a:spLocks/>
          </p:cNvSpPr>
          <p:nvPr/>
        </p:nvSpPr>
        <p:spPr>
          <a:xfrm>
            <a:off x="11114741" y="1466742"/>
            <a:ext cx="433784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24%</a:t>
            </a:r>
          </a:p>
        </p:txBody>
      </p:sp>
      <p:sp>
        <p:nvSpPr>
          <p:cNvPr id="137" name="Rounded Rectangle">
            <a:extLst>
              <a:ext uri="{FF2B5EF4-FFF2-40B4-BE49-F238E27FC236}">
                <a16:creationId xmlns:a16="http://schemas.microsoft.com/office/drawing/2014/main" id="{47EEB184-49AB-FA4F-AAC7-97C5C1BABED9}"/>
              </a:ext>
            </a:extLst>
          </p:cNvPr>
          <p:cNvSpPr/>
          <p:nvPr/>
        </p:nvSpPr>
        <p:spPr>
          <a:xfrm>
            <a:off x="9689946" y="2610850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chemeClr val="bg1">
                <a:lumMod val="6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38" name="Chart 137">
            <a:extLst>
              <a:ext uri="{FF2B5EF4-FFF2-40B4-BE49-F238E27FC236}">
                <a16:creationId xmlns:a16="http://schemas.microsoft.com/office/drawing/2014/main" id="{48FDF8B1-1B01-8B48-AB83-3569E2816F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818228"/>
              </p:ext>
            </p:extLst>
          </p:nvPr>
        </p:nvGraphicFramePr>
        <p:xfrm>
          <a:off x="9553596" y="2910015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9" name="Content Placeholder 2">
            <a:extLst>
              <a:ext uri="{FF2B5EF4-FFF2-40B4-BE49-F238E27FC236}">
                <a16:creationId xmlns:a16="http://schemas.microsoft.com/office/drawing/2014/main" id="{75C20F28-0546-A54C-94AA-D2DC40E0D576}"/>
              </a:ext>
            </a:extLst>
          </p:cNvPr>
          <p:cNvSpPr txBox="1">
            <a:spLocks/>
          </p:cNvSpPr>
          <p:nvPr/>
        </p:nvSpPr>
        <p:spPr>
          <a:xfrm>
            <a:off x="9872826" y="2786147"/>
            <a:ext cx="1241915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Time in subscribing</a:t>
            </a:r>
            <a:b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per daily user</a:t>
            </a:r>
          </a:p>
        </p:txBody>
      </p:sp>
      <p:sp>
        <p:nvSpPr>
          <p:cNvPr id="140" name="Content Placeholder 2">
            <a:extLst>
              <a:ext uri="{FF2B5EF4-FFF2-40B4-BE49-F238E27FC236}">
                <a16:creationId xmlns:a16="http://schemas.microsoft.com/office/drawing/2014/main" id="{0EB7B355-AF35-CB47-877A-3FCFE05A2ACA}"/>
              </a:ext>
            </a:extLst>
          </p:cNvPr>
          <p:cNvSpPr txBox="1">
            <a:spLocks/>
          </p:cNvSpPr>
          <p:nvPr/>
        </p:nvSpPr>
        <p:spPr>
          <a:xfrm>
            <a:off x="11132938" y="2820292"/>
            <a:ext cx="415587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24%</a:t>
            </a:r>
          </a:p>
        </p:txBody>
      </p:sp>
      <p:sp>
        <p:nvSpPr>
          <p:cNvPr id="141" name="Rounded Rectangle">
            <a:extLst>
              <a:ext uri="{FF2B5EF4-FFF2-40B4-BE49-F238E27FC236}">
                <a16:creationId xmlns:a16="http://schemas.microsoft.com/office/drawing/2014/main" id="{A3029CD4-EBCA-7646-A3FF-C86F3105F02C}"/>
              </a:ext>
            </a:extLst>
          </p:cNvPr>
          <p:cNvSpPr/>
          <p:nvPr/>
        </p:nvSpPr>
        <p:spPr>
          <a:xfrm>
            <a:off x="9689946" y="3962597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chemeClr val="bg1">
                <a:lumMod val="6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42" name="Chart 141">
            <a:extLst>
              <a:ext uri="{FF2B5EF4-FFF2-40B4-BE49-F238E27FC236}">
                <a16:creationId xmlns:a16="http://schemas.microsoft.com/office/drawing/2014/main" id="{81656C2B-E9FC-CE42-8F37-06A1E6222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1811829"/>
              </p:ext>
            </p:extLst>
          </p:nvPr>
        </p:nvGraphicFramePr>
        <p:xfrm>
          <a:off x="9553596" y="4261762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3" name="Content Placeholder 2">
            <a:extLst>
              <a:ext uri="{FF2B5EF4-FFF2-40B4-BE49-F238E27FC236}">
                <a16:creationId xmlns:a16="http://schemas.microsoft.com/office/drawing/2014/main" id="{FED58D05-D653-1345-A109-305179EA994E}"/>
              </a:ext>
            </a:extLst>
          </p:cNvPr>
          <p:cNvSpPr txBox="1">
            <a:spLocks/>
          </p:cNvSpPr>
          <p:nvPr/>
        </p:nvSpPr>
        <p:spPr>
          <a:xfrm>
            <a:off x="9872826" y="4137894"/>
            <a:ext cx="1057011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Sign In occurrences per daily user</a:t>
            </a: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800BAFE5-8480-804D-A0DE-82CDAD0D708C}"/>
              </a:ext>
            </a:extLst>
          </p:cNvPr>
          <p:cNvSpPr txBox="1">
            <a:spLocks/>
          </p:cNvSpPr>
          <p:nvPr/>
        </p:nvSpPr>
        <p:spPr>
          <a:xfrm>
            <a:off x="11112717" y="4172039"/>
            <a:ext cx="435808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32%</a:t>
            </a:r>
          </a:p>
        </p:txBody>
      </p:sp>
      <p:sp>
        <p:nvSpPr>
          <p:cNvPr id="145" name="Rounded Rectangle">
            <a:extLst>
              <a:ext uri="{FF2B5EF4-FFF2-40B4-BE49-F238E27FC236}">
                <a16:creationId xmlns:a16="http://schemas.microsoft.com/office/drawing/2014/main" id="{1D196B97-4D0F-134B-AF23-8BEDF1C876A7}"/>
              </a:ext>
            </a:extLst>
          </p:cNvPr>
          <p:cNvSpPr/>
          <p:nvPr/>
        </p:nvSpPr>
        <p:spPr>
          <a:xfrm>
            <a:off x="9689946" y="5308512"/>
            <a:ext cx="2078486" cy="1028700"/>
          </a:xfrm>
          <a:prstGeom prst="roundRect">
            <a:avLst>
              <a:gd name="adj" fmla="val 12205"/>
            </a:avLst>
          </a:prstGeom>
          <a:ln w="25400">
            <a:solidFill>
              <a:schemeClr val="bg1">
                <a:lumMod val="65000"/>
              </a:schemeClr>
            </a:solidFill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9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graphicFrame>
        <p:nvGraphicFramePr>
          <p:cNvPr id="146" name="Chart 145">
            <a:extLst>
              <a:ext uri="{FF2B5EF4-FFF2-40B4-BE49-F238E27FC236}">
                <a16:creationId xmlns:a16="http://schemas.microsoft.com/office/drawing/2014/main" id="{F7820DD7-E149-6141-8A8E-8B80205D97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747758"/>
              </p:ext>
            </p:extLst>
          </p:nvPr>
        </p:nvGraphicFramePr>
        <p:xfrm>
          <a:off x="9553596" y="5607677"/>
          <a:ext cx="2347334" cy="9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47" name="Content Placeholder 2">
            <a:extLst>
              <a:ext uri="{FF2B5EF4-FFF2-40B4-BE49-F238E27FC236}">
                <a16:creationId xmlns:a16="http://schemas.microsoft.com/office/drawing/2014/main" id="{CBA07B96-6685-FC47-B88D-FC8275FD0761}"/>
              </a:ext>
            </a:extLst>
          </p:cNvPr>
          <p:cNvSpPr txBox="1">
            <a:spLocks/>
          </p:cNvSpPr>
          <p:nvPr/>
        </p:nvSpPr>
        <p:spPr>
          <a:xfrm>
            <a:off x="9872826" y="5483809"/>
            <a:ext cx="1239891" cy="31451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260"/>
              </a:lnSpc>
              <a:spcBef>
                <a:spcPts val="0"/>
              </a:spcBef>
              <a:buNone/>
            </a:pPr>
            <a:r>
              <a:rPr lang="en-US" sz="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Subscribed occurrences per daily user</a:t>
            </a:r>
          </a:p>
        </p:txBody>
      </p:sp>
      <p:sp>
        <p:nvSpPr>
          <p:cNvPr id="148" name="Content Placeholder 2">
            <a:extLst>
              <a:ext uri="{FF2B5EF4-FFF2-40B4-BE49-F238E27FC236}">
                <a16:creationId xmlns:a16="http://schemas.microsoft.com/office/drawing/2014/main" id="{B9977643-BF3B-EF4A-ABFB-92152AB502D4}"/>
              </a:ext>
            </a:extLst>
          </p:cNvPr>
          <p:cNvSpPr txBox="1">
            <a:spLocks/>
          </p:cNvSpPr>
          <p:nvPr/>
        </p:nvSpPr>
        <p:spPr>
          <a:xfrm>
            <a:off x="11027332" y="5517954"/>
            <a:ext cx="521193" cy="2462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9%</a:t>
            </a:r>
          </a:p>
        </p:txBody>
      </p:sp>
      <p:graphicFrame>
        <p:nvGraphicFramePr>
          <p:cNvPr id="149" name="Chart 148">
            <a:extLst>
              <a:ext uri="{FF2B5EF4-FFF2-40B4-BE49-F238E27FC236}">
                <a16:creationId xmlns:a16="http://schemas.microsoft.com/office/drawing/2014/main" id="{4A025929-F65F-1D4D-91B6-9652B021EB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759206"/>
              </p:ext>
            </p:extLst>
          </p:nvPr>
        </p:nvGraphicFramePr>
        <p:xfrm>
          <a:off x="3118272" y="1257300"/>
          <a:ext cx="5752256" cy="4811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50" name="Content Placeholder 2">
            <a:extLst>
              <a:ext uri="{FF2B5EF4-FFF2-40B4-BE49-F238E27FC236}">
                <a16:creationId xmlns:a16="http://schemas.microsoft.com/office/drawing/2014/main" id="{474A8440-55EA-9344-82E1-02D783954D76}"/>
              </a:ext>
            </a:extLst>
          </p:cNvPr>
          <p:cNvSpPr txBox="1">
            <a:spLocks/>
          </p:cNvSpPr>
          <p:nvPr/>
        </p:nvSpPr>
        <p:spPr>
          <a:xfrm>
            <a:off x="5113208" y="5733927"/>
            <a:ext cx="1964267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Daily Active Users</a:t>
            </a:r>
          </a:p>
        </p:txBody>
      </p:sp>
    </p:spTree>
    <p:extLst>
      <p:ext uri="{BB962C8B-B14F-4D97-AF65-F5344CB8AC3E}">
        <p14:creationId xmlns:p14="http://schemas.microsoft.com/office/powerpoint/2010/main" val="217078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4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4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9421 L -0.00013 -0.00371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0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10278 L -2.29167E-6 4.44444E-6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29167 L -2.29167E-6 -1.11111E-6 " pathEditMode="relative" rAng="0" ptsTypes="AA">
                                      <p:cBhvr>
                                        <p:cTn id="44" dur="1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76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29907 L -3.33333E-6 -3.7037E-7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476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9421 L -0.00182 -0.00371 " pathEditMode="relative" rAng="0" ptsTypes="AA">
                                      <p:cBhvr>
                                        <p:cTn id="60" dur="1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90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10278 L -0.00182 -0.00347 " pathEditMode="relative" rAng="0" ptsTypes="AA">
                                      <p:cBhvr>
                                        <p:cTn id="62" dur="1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5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29723 L -0.00156 -0.00347 " pathEditMode="relative" rAng="0" ptsTypes="AA">
                                      <p:cBhvr>
                                        <p:cTn id="64" dur="1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04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29282 L 1.04167E-6 -3.7037E-7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444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12" grpId="0" animBg="1"/>
      <p:bldP spid="115" grpId="0" animBg="1"/>
      <p:bldP spid="115" grpId="1" animBg="1"/>
      <p:bldGraphic spid="116" grpId="0">
        <p:bldAsOne/>
      </p:bldGraphic>
      <p:bldP spid="118" grpId="0"/>
      <p:bldP spid="119" grpId="0"/>
      <p:bldP spid="121" grpId="0" animBg="1"/>
      <p:bldP spid="121" grpId="1" animBg="1"/>
      <p:bldGraphic spid="122" grpId="0">
        <p:bldAsOne/>
      </p:bldGraphic>
      <p:bldP spid="123" grpId="0"/>
      <p:bldP spid="124" grpId="0"/>
      <p:bldP spid="125" grpId="0" animBg="1"/>
      <p:bldP spid="125" grpId="1" animBg="1"/>
      <p:bldGraphic spid="126" grpId="0">
        <p:bldAsOne/>
      </p:bldGraphic>
      <p:bldP spid="127" grpId="0"/>
      <p:bldP spid="128" grpId="0"/>
      <p:bldP spid="129" grpId="0" animBg="1"/>
      <p:bldP spid="129" grpId="1" animBg="1"/>
      <p:bldGraphic spid="130" grpId="0">
        <p:bldAsOne/>
      </p:bldGraphic>
      <p:bldP spid="131" grpId="0"/>
      <p:bldP spid="132" grpId="0"/>
      <p:bldP spid="133" grpId="0" animBg="1"/>
      <p:bldP spid="133" grpId="1" animBg="1"/>
      <p:bldGraphic spid="134" grpId="0">
        <p:bldAsOne/>
      </p:bldGraphic>
      <p:bldP spid="135" grpId="0"/>
      <p:bldP spid="136" grpId="0"/>
      <p:bldP spid="137" grpId="0" animBg="1"/>
      <p:bldP spid="137" grpId="1" animBg="1"/>
      <p:bldGraphic spid="138" grpId="0">
        <p:bldAsOne/>
      </p:bldGraphic>
      <p:bldP spid="139" grpId="0"/>
      <p:bldP spid="140" grpId="0"/>
      <p:bldP spid="141" grpId="0" animBg="1"/>
      <p:bldP spid="141" grpId="1" animBg="1"/>
      <p:bldGraphic spid="142" grpId="0">
        <p:bldAsOne/>
      </p:bldGraphic>
      <p:bldP spid="143" grpId="0"/>
      <p:bldP spid="144" grpId="0"/>
      <p:bldP spid="145" grpId="0" animBg="1"/>
      <p:bldP spid="145" grpId="1" animBg="1"/>
      <p:bldGraphic spid="146" grpId="0">
        <p:bldAsOne/>
      </p:bldGraphic>
      <p:bldP spid="147" grpId="0"/>
      <p:bldP spid="148" grpId="0"/>
      <p:bldGraphic spid="149" grpId="0" uiExpand="1">
        <p:bldSub>
          <a:bldChart bld="series"/>
        </p:bldSub>
      </p:bldGraphic>
      <p:bldP spid="1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Results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4904825-29CC-0F43-A3DC-EE4AD750D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16427"/>
              </p:ext>
            </p:extLst>
          </p:nvPr>
        </p:nvGraphicFramePr>
        <p:xfrm>
          <a:off x="1224222" y="1624336"/>
          <a:ext cx="9743556" cy="1212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926">
                  <a:extLst>
                    <a:ext uri="{9D8B030D-6E8A-4147-A177-3AD203B41FA5}">
                      <a16:colId xmlns:a16="http://schemas.microsoft.com/office/drawing/2014/main" val="2237101182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3892091857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909312376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3778533515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1457106605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1568327901"/>
                    </a:ext>
                  </a:extLst>
                </a:gridCol>
              </a:tblGrid>
              <a:tr h="331937">
                <a:tc>
                  <a:txBody>
                    <a:bodyPr/>
                    <a:lstStyle/>
                    <a:p>
                      <a:pPr algn="l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VARIATION</a:t>
                      </a:r>
                    </a:p>
                  </a:txBody>
                  <a:tcPr marL="360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CONVERSION RATE</a:t>
                      </a: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IMPROVEMENT</a:t>
                      </a: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CONFIDENCE</a:t>
                      </a: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CONV./VISITORS</a:t>
                      </a: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</a:p>
                  </a:txBody>
                  <a:tcPr marL="72000" marR="72000" marT="72000" marB="72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53739"/>
                  </a:ext>
                </a:extLst>
              </a:tr>
              <a:tr h="414921">
                <a:tc>
                  <a:txBody>
                    <a:bodyPr/>
                    <a:lstStyle/>
                    <a:p>
                      <a:pPr algn="l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ORIGINAL</a:t>
                      </a:r>
                    </a:p>
                  </a:txBody>
                  <a:tcPr marL="360000" marR="144000" marT="144000" marB="14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0.15% (+0.10%)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5/5,134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Stopped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068290"/>
                  </a:ext>
                </a:extLst>
              </a:tr>
              <a:tr h="406296">
                <a:tc>
                  <a:txBody>
                    <a:bodyPr/>
                    <a:lstStyle/>
                    <a:p>
                      <a:pPr algn="l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rgbClr val="5F72F8"/>
                          </a:solidFill>
                          <a:effectLst/>
                          <a:latin typeface="Century Gothic" panose="020B0502020202020204" pitchFamily="34" charset="0"/>
                        </a:rPr>
                        <a:t>VARIATION 01</a:t>
                      </a:r>
                    </a:p>
                  </a:txBody>
                  <a:tcPr marL="360000" marR="144000" marT="144000" marB="14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0.25% (+0.20%)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+150.00%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97.01%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13/5,152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Winner</a:t>
                      </a:r>
                    </a:p>
                  </a:txBody>
                  <a:tcPr marL="144000" marR="144000" marT="144000" marB="144000" anchor="ctr">
                    <a:lnL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D3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>
                        <a:alpha val="3803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15910"/>
                  </a:ext>
                </a:extLst>
              </a:tr>
            </a:tbl>
          </a:graphicData>
        </a:graphic>
      </p:graphicFrame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57AD82E-2061-8D4B-BF0C-0975BB6234B3}"/>
              </a:ext>
            </a:extLst>
          </p:cNvPr>
          <p:cNvSpPr/>
          <p:nvPr/>
        </p:nvSpPr>
        <p:spPr>
          <a:xfrm>
            <a:off x="4526280" y="2937364"/>
            <a:ext cx="6441497" cy="3162061"/>
          </a:xfrm>
          <a:prstGeom prst="roundRect">
            <a:avLst>
              <a:gd name="adj" fmla="val 0"/>
            </a:avLst>
          </a:prstGeom>
          <a:solidFill>
            <a:srgbClr val="454A5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4119D6-7BDA-8A45-8BB4-017609693B57}"/>
              </a:ext>
            </a:extLst>
          </p:cNvPr>
          <p:cNvSpPr txBox="1">
            <a:spLocks/>
          </p:cNvSpPr>
          <p:nvPr/>
        </p:nvSpPr>
        <p:spPr>
          <a:xfrm>
            <a:off x="6574121" y="3109913"/>
            <a:ext cx="2300096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Line Graph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D66324D-F332-0644-A6C1-D86DA58A8832}"/>
              </a:ext>
            </a:extLst>
          </p:cNvPr>
          <p:cNvSpPr/>
          <p:nvPr/>
        </p:nvSpPr>
        <p:spPr>
          <a:xfrm>
            <a:off x="1224223" y="2937363"/>
            <a:ext cx="3199188" cy="3162061"/>
          </a:xfrm>
          <a:prstGeom prst="roundRect">
            <a:avLst>
              <a:gd name="adj" fmla="val 0"/>
            </a:avLst>
          </a:prstGeom>
          <a:solidFill>
            <a:srgbClr val="454A5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4A52BE59-3B42-B84A-AA5B-11D0B5B11BFD}"/>
              </a:ext>
            </a:extLst>
          </p:cNvPr>
          <p:cNvSpPr/>
          <p:nvPr/>
        </p:nvSpPr>
        <p:spPr>
          <a:xfrm>
            <a:off x="1374610" y="3204255"/>
            <a:ext cx="2898414" cy="5347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  <a:effectLst>
            <a:outerShdw blurRad="406400" dist="63500" dir="2700000" sx="102000" sy="102000" algn="tl" rotWithShape="0">
              <a:prstClr val="black">
                <a:alpha val="25000"/>
              </a:prstClr>
            </a:outerShdw>
          </a:effectLst>
        </p:spPr>
        <p:txBody>
          <a:bodyPr lIns="216000" tIns="0" rIns="0" bIns="0" anchor="ctr"/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100" u="none" strike="noStrike" kern="0" cap="none" spc="0" normalizeH="0" baseline="0" noProof="0" dirty="0">
                <a:ln>
                  <a:noFill/>
                </a:ln>
                <a:solidFill>
                  <a:srgbClr val="454B54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Total visitors</a:t>
            </a:r>
            <a:endParaRPr kumimoji="0" sz="1100" u="none" strike="noStrike" kern="0" cap="none" spc="0" normalizeH="0" baseline="0" noProof="0" dirty="0">
              <a:ln>
                <a:noFill/>
              </a:ln>
              <a:solidFill>
                <a:srgbClr val="454B54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5027B33C-8D68-4741-A056-4E4A4080A9ED}"/>
              </a:ext>
            </a:extLst>
          </p:cNvPr>
          <p:cNvSpPr/>
          <p:nvPr/>
        </p:nvSpPr>
        <p:spPr>
          <a:xfrm>
            <a:off x="1374610" y="3902082"/>
            <a:ext cx="2898414" cy="534796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  <a:effectLst>
            <a:outerShdw blurRad="406400" dist="63500" dir="2700000" sx="102000" sy="102000" algn="tl" rotWithShape="0">
              <a:prstClr val="black">
                <a:alpha val="25000"/>
              </a:prstClr>
            </a:outerShdw>
          </a:effectLst>
        </p:spPr>
        <p:txBody>
          <a:bodyPr lIns="216000" tIns="0" rIns="0" bIns="0" anchor="ctr"/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1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Average conversion rate</a:t>
            </a:r>
            <a:endParaRPr kumimoji="0" sz="110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E8925E67-E97F-D74C-87AD-BEAED3D08413}"/>
              </a:ext>
            </a:extLst>
          </p:cNvPr>
          <p:cNvSpPr/>
          <p:nvPr/>
        </p:nvSpPr>
        <p:spPr>
          <a:xfrm>
            <a:off x="1374610" y="4599909"/>
            <a:ext cx="2898414" cy="534796"/>
          </a:xfrm>
          <a:prstGeom prst="roundRect">
            <a:avLst/>
          </a:prstGeom>
          <a:solidFill>
            <a:srgbClr val="2DC5FF"/>
          </a:solidFill>
          <a:ln w="12700">
            <a:miter lim="400000"/>
          </a:ln>
          <a:effectLst>
            <a:outerShdw blurRad="406400" dist="63500" dir="2700000" sx="102000" sy="102000" algn="tl" rotWithShape="0">
              <a:prstClr val="black">
                <a:alpha val="25000"/>
              </a:prstClr>
            </a:outerShdw>
          </a:effectLst>
        </p:spPr>
        <p:txBody>
          <a:bodyPr lIns="216000" tIns="0" rIns="0" bIns="0" anchor="ctr"/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1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Original</a:t>
            </a:r>
            <a:endParaRPr kumimoji="0" sz="110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E6095496-8094-034E-B5AA-CB0837A52E81}"/>
              </a:ext>
            </a:extLst>
          </p:cNvPr>
          <p:cNvSpPr/>
          <p:nvPr/>
        </p:nvSpPr>
        <p:spPr>
          <a:xfrm>
            <a:off x="1374610" y="5297736"/>
            <a:ext cx="2898414" cy="534796"/>
          </a:xfrm>
          <a:prstGeom prst="roundRect">
            <a:avLst/>
          </a:prstGeom>
          <a:solidFill>
            <a:srgbClr val="5F72F8"/>
          </a:solidFill>
          <a:ln w="12700">
            <a:miter lim="400000"/>
          </a:ln>
          <a:effectLst>
            <a:outerShdw blurRad="406400" dist="63500" dir="2700000" sx="102000" sy="102000" algn="tl" rotWithShape="0">
              <a:prstClr val="black">
                <a:alpha val="25000"/>
              </a:prstClr>
            </a:outerShdw>
          </a:effectLst>
        </p:spPr>
        <p:txBody>
          <a:bodyPr lIns="216000" tIns="0" rIns="0" bIns="0" anchor="ctr"/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10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Variation 01</a:t>
            </a:r>
            <a:endParaRPr kumimoji="0" sz="110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Freeform 77">
            <a:extLst>
              <a:ext uri="{FF2B5EF4-FFF2-40B4-BE49-F238E27FC236}">
                <a16:creationId xmlns:a16="http://schemas.microsoft.com/office/drawing/2014/main" id="{86D095C0-63F2-3944-966F-9D28EADB17C0}"/>
              </a:ext>
            </a:extLst>
          </p:cNvPr>
          <p:cNvSpPr>
            <a:spLocks noEditPoints="1"/>
          </p:cNvSpPr>
          <p:nvPr/>
        </p:nvSpPr>
        <p:spPr bwMode="auto">
          <a:xfrm>
            <a:off x="3833780" y="3359986"/>
            <a:ext cx="222677" cy="223335"/>
          </a:xfrm>
          <a:custGeom>
            <a:avLst/>
            <a:gdLst>
              <a:gd name="T0" fmla="*/ 93 w 186"/>
              <a:gd name="T1" fmla="*/ 116 h 186"/>
              <a:gd name="T2" fmla="*/ 54 w 186"/>
              <a:gd name="T3" fmla="*/ 77 h 186"/>
              <a:gd name="T4" fmla="*/ 51 w 186"/>
              <a:gd name="T5" fmla="*/ 76 h 186"/>
              <a:gd name="T6" fmla="*/ 46 w 186"/>
              <a:gd name="T7" fmla="*/ 80 h 186"/>
              <a:gd name="T8" fmla="*/ 48 w 186"/>
              <a:gd name="T9" fmla="*/ 83 h 186"/>
              <a:gd name="T10" fmla="*/ 90 w 186"/>
              <a:gd name="T11" fmla="*/ 125 h 186"/>
              <a:gd name="T12" fmla="*/ 93 w 186"/>
              <a:gd name="T13" fmla="*/ 126 h 186"/>
              <a:gd name="T14" fmla="*/ 96 w 186"/>
              <a:gd name="T15" fmla="*/ 125 h 186"/>
              <a:gd name="T16" fmla="*/ 96 w 186"/>
              <a:gd name="T17" fmla="*/ 125 h 186"/>
              <a:gd name="T18" fmla="*/ 166 w 186"/>
              <a:gd name="T19" fmla="*/ 51 h 186"/>
              <a:gd name="T20" fmla="*/ 166 w 186"/>
              <a:gd name="T21" fmla="*/ 51 h 186"/>
              <a:gd name="T22" fmla="*/ 172 w 186"/>
              <a:gd name="T23" fmla="*/ 45 h 186"/>
              <a:gd name="T24" fmla="*/ 172 w 186"/>
              <a:gd name="T25" fmla="*/ 45 h 186"/>
              <a:gd name="T26" fmla="*/ 184 w 186"/>
              <a:gd name="T27" fmla="*/ 32 h 186"/>
              <a:gd name="T28" fmla="*/ 184 w 186"/>
              <a:gd name="T29" fmla="*/ 32 h 186"/>
              <a:gd name="T30" fmla="*/ 186 w 186"/>
              <a:gd name="T31" fmla="*/ 29 h 186"/>
              <a:gd name="T32" fmla="*/ 181 w 186"/>
              <a:gd name="T33" fmla="*/ 25 h 186"/>
              <a:gd name="T34" fmla="*/ 178 w 186"/>
              <a:gd name="T35" fmla="*/ 27 h 186"/>
              <a:gd name="T36" fmla="*/ 178 w 186"/>
              <a:gd name="T37" fmla="*/ 27 h 186"/>
              <a:gd name="T38" fmla="*/ 168 w 186"/>
              <a:gd name="T39" fmla="*/ 38 h 186"/>
              <a:gd name="T40" fmla="*/ 168 w 186"/>
              <a:gd name="T41" fmla="*/ 38 h 186"/>
              <a:gd name="T42" fmla="*/ 162 w 186"/>
              <a:gd name="T43" fmla="*/ 44 h 186"/>
              <a:gd name="T44" fmla="*/ 162 w 186"/>
              <a:gd name="T45" fmla="*/ 44 h 186"/>
              <a:gd name="T46" fmla="*/ 93 w 186"/>
              <a:gd name="T47" fmla="*/ 116 h 186"/>
              <a:gd name="T48" fmla="*/ 178 w 186"/>
              <a:gd name="T49" fmla="*/ 57 h 186"/>
              <a:gd name="T50" fmla="*/ 172 w 186"/>
              <a:gd name="T51" fmla="*/ 57 h 186"/>
              <a:gd name="T52" fmla="*/ 171 w 186"/>
              <a:gd name="T53" fmla="*/ 62 h 186"/>
              <a:gd name="T54" fmla="*/ 171 w 186"/>
              <a:gd name="T55" fmla="*/ 62 h 186"/>
              <a:gd name="T56" fmla="*/ 177 w 186"/>
              <a:gd name="T57" fmla="*/ 93 h 186"/>
              <a:gd name="T58" fmla="*/ 93 w 186"/>
              <a:gd name="T59" fmla="*/ 177 h 186"/>
              <a:gd name="T60" fmla="*/ 8 w 186"/>
              <a:gd name="T61" fmla="*/ 93 h 186"/>
              <a:gd name="T62" fmla="*/ 93 w 186"/>
              <a:gd name="T63" fmla="*/ 8 h 186"/>
              <a:gd name="T64" fmla="*/ 154 w 186"/>
              <a:gd name="T65" fmla="*/ 34 h 186"/>
              <a:gd name="T66" fmla="*/ 154 w 186"/>
              <a:gd name="T67" fmla="*/ 34 h 186"/>
              <a:gd name="T68" fmla="*/ 159 w 186"/>
              <a:gd name="T69" fmla="*/ 34 h 186"/>
              <a:gd name="T70" fmla="*/ 159 w 186"/>
              <a:gd name="T71" fmla="*/ 28 h 186"/>
              <a:gd name="T72" fmla="*/ 159 w 186"/>
              <a:gd name="T73" fmla="*/ 28 h 186"/>
              <a:gd name="T74" fmla="*/ 93 w 186"/>
              <a:gd name="T75" fmla="*/ 0 h 186"/>
              <a:gd name="T76" fmla="*/ 0 w 186"/>
              <a:gd name="T77" fmla="*/ 93 h 186"/>
              <a:gd name="T78" fmla="*/ 93 w 186"/>
              <a:gd name="T79" fmla="*/ 186 h 186"/>
              <a:gd name="T80" fmla="*/ 186 w 186"/>
              <a:gd name="T81" fmla="*/ 93 h 186"/>
              <a:gd name="T82" fmla="*/ 179 w 186"/>
              <a:gd name="T83" fmla="*/ 59 h 186"/>
              <a:gd name="T84" fmla="*/ 178 w 186"/>
              <a:gd name="T85" fmla="*/ 5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" h="186">
                <a:moveTo>
                  <a:pt x="93" y="116"/>
                </a:moveTo>
                <a:cubicBezTo>
                  <a:pt x="54" y="77"/>
                  <a:pt x="54" y="77"/>
                  <a:pt x="54" y="77"/>
                </a:cubicBezTo>
                <a:cubicBezTo>
                  <a:pt x="53" y="76"/>
                  <a:pt x="52" y="76"/>
                  <a:pt x="51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81"/>
                  <a:pt x="47" y="82"/>
                  <a:pt x="48" y="83"/>
                </a:cubicBezTo>
                <a:cubicBezTo>
                  <a:pt x="90" y="125"/>
                  <a:pt x="90" y="125"/>
                  <a:pt x="90" y="125"/>
                </a:cubicBezTo>
                <a:cubicBezTo>
                  <a:pt x="91" y="126"/>
                  <a:pt x="92" y="126"/>
                  <a:pt x="93" y="126"/>
                </a:cubicBezTo>
                <a:cubicBezTo>
                  <a:pt x="94" y="126"/>
                  <a:pt x="95" y="126"/>
                  <a:pt x="96" y="125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5" y="32"/>
                  <a:pt x="186" y="31"/>
                  <a:pt x="186" y="29"/>
                </a:cubicBezTo>
                <a:cubicBezTo>
                  <a:pt x="186" y="27"/>
                  <a:pt x="184" y="25"/>
                  <a:pt x="181" y="25"/>
                </a:cubicBezTo>
                <a:cubicBezTo>
                  <a:pt x="180" y="25"/>
                  <a:pt x="179" y="26"/>
                  <a:pt x="178" y="27"/>
                </a:cubicBezTo>
                <a:cubicBezTo>
                  <a:pt x="178" y="27"/>
                  <a:pt x="178" y="27"/>
                  <a:pt x="178" y="27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lnTo>
                  <a:pt x="93" y="116"/>
                </a:lnTo>
                <a:close/>
                <a:moveTo>
                  <a:pt x="178" y="57"/>
                </a:moveTo>
                <a:cubicBezTo>
                  <a:pt x="177" y="55"/>
                  <a:pt x="174" y="56"/>
                  <a:pt x="172" y="57"/>
                </a:cubicBezTo>
                <a:cubicBezTo>
                  <a:pt x="171" y="58"/>
                  <a:pt x="171" y="60"/>
                  <a:pt x="171" y="62"/>
                </a:cubicBezTo>
                <a:cubicBezTo>
                  <a:pt x="171" y="62"/>
                  <a:pt x="171" y="62"/>
                  <a:pt x="171" y="62"/>
                </a:cubicBezTo>
                <a:cubicBezTo>
                  <a:pt x="175" y="71"/>
                  <a:pt x="177" y="82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17" y="8"/>
                  <a:pt x="138" y="18"/>
                  <a:pt x="154" y="34"/>
                </a:cubicBezTo>
                <a:cubicBezTo>
                  <a:pt x="154" y="34"/>
                  <a:pt x="154" y="34"/>
                  <a:pt x="154" y="34"/>
                </a:cubicBezTo>
                <a:cubicBezTo>
                  <a:pt x="155" y="36"/>
                  <a:pt x="158" y="36"/>
                  <a:pt x="159" y="34"/>
                </a:cubicBezTo>
                <a:cubicBezTo>
                  <a:pt x="161" y="32"/>
                  <a:pt x="161" y="30"/>
                  <a:pt x="159" y="28"/>
                </a:cubicBezTo>
                <a:cubicBezTo>
                  <a:pt x="159" y="28"/>
                  <a:pt x="159" y="28"/>
                  <a:pt x="159" y="28"/>
                </a:cubicBezTo>
                <a:cubicBezTo>
                  <a:pt x="142" y="11"/>
                  <a:pt x="119" y="0"/>
                  <a:pt x="93" y="0"/>
                </a:cubicBez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81"/>
                  <a:pt x="183" y="69"/>
                  <a:pt x="179" y="59"/>
                </a:cubicBezTo>
                <a:cubicBezTo>
                  <a:pt x="179" y="58"/>
                  <a:pt x="179" y="58"/>
                  <a:pt x="178" y="5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rgbClr val="454B54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Freeform 77">
            <a:extLst>
              <a:ext uri="{FF2B5EF4-FFF2-40B4-BE49-F238E27FC236}">
                <a16:creationId xmlns:a16="http://schemas.microsoft.com/office/drawing/2014/main" id="{C0F130EC-7B4A-8248-832B-0754B170D444}"/>
              </a:ext>
            </a:extLst>
          </p:cNvPr>
          <p:cNvSpPr>
            <a:spLocks noEditPoints="1"/>
          </p:cNvSpPr>
          <p:nvPr/>
        </p:nvSpPr>
        <p:spPr bwMode="auto">
          <a:xfrm>
            <a:off x="3833780" y="4057812"/>
            <a:ext cx="222677" cy="223335"/>
          </a:xfrm>
          <a:custGeom>
            <a:avLst/>
            <a:gdLst>
              <a:gd name="T0" fmla="*/ 93 w 186"/>
              <a:gd name="T1" fmla="*/ 116 h 186"/>
              <a:gd name="T2" fmla="*/ 54 w 186"/>
              <a:gd name="T3" fmla="*/ 77 h 186"/>
              <a:gd name="T4" fmla="*/ 51 w 186"/>
              <a:gd name="T5" fmla="*/ 76 h 186"/>
              <a:gd name="T6" fmla="*/ 46 w 186"/>
              <a:gd name="T7" fmla="*/ 80 h 186"/>
              <a:gd name="T8" fmla="*/ 48 w 186"/>
              <a:gd name="T9" fmla="*/ 83 h 186"/>
              <a:gd name="T10" fmla="*/ 90 w 186"/>
              <a:gd name="T11" fmla="*/ 125 h 186"/>
              <a:gd name="T12" fmla="*/ 93 w 186"/>
              <a:gd name="T13" fmla="*/ 126 h 186"/>
              <a:gd name="T14" fmla="*/ 96 w 186"/>
              <a:gd name="T15" fmla="*/ 125 h 186"/>
              <a:gd name="T16" fmla="*/ 96 w 186"/>
              <a:gd name="T17" fmla="*/ 125 h 186"/>
              <a:gd name="T18" fmla="*/ 166 w 186"/>
              <a:gd name="T19" fmla="*/ 51 h 186"/>
              <a:gd name="T20" fmla="*/ 166 w 186"/>
              <a:gd name="T21" fmla="*/ 51 h 186"/>
              <a:gd name="T22" fmla="*/ 172 w 186"/>
              <a:gd name="T23" fmla="*/ 45 h 186"/>
              <a:gd name="T24" fmla="*/ 172 w 186"/>
              <a:gd name="T25" fmla="*/ 45 h 186"/>
              <a:gd name="T26" fmla="*/ 184 w 186"/>
              <a:gd name="T27" fmla="*/ 32 h 186"/>
              <a:gd name="T28" fmla="*/ 184 w 186"/>
              <a:gd name="T29" fmla="*/ 32 h 186"/>
              <a:gd name="T30" fmla="*/ 186 w 186"/>
              <a:gd name="T31" fmla="*/ 29 h 186"/>
              <a:gd name="T32" fmla="*/ 181 w 186"/>
              <a:gd name="T33" fmla="*/ 25 h 186"/>
              <a:gd name="T34" fmla="*/ 178 w 186"/>
              <a:gd name="T35" fmla="*/ 27 h 186"/>
              <a:gd name="T36" fmla="*/ 178 w 186"/>
              <a:gd name="T37" fmla="*/ 27 h 186"/>
              <a:gd name="T38" fmla="*/ 168 w 186"/>
              <a:gd name="T39" fmla="*/ 38 h 186"/>
              <a:gd name="T40" fmla="*/ 168 w 186"/>
              <a:gd name="T41" fmla="*/ 38 h 186"/>
              <a:gd name="T42" fmla="*/ 162 w 186"/>
              <a:gd name="T43" fmla="*/ 44 h 186"/>
              <a:gd name="T44" fmla="*/ 162 w 186"/>
              <a:gd name="T45" fmla="*/ 44 h 186"/>
              <a:gd name="T46" fmla="*/ 93 w 186"/>
              <a:gd name="T47" fmla="*/ 116 h 186"/>
              <a:gd name="T48" fmla="*/ 178 w 186"/>
              <a:gd name="T49" fmla="*/ 57 h 186"/>
              <a:gd name="T50" fmla="*/ 172 w 186"/>
              <a:gd name="T51" fmla="*/ 57 h 186"/>
              <a:gd name="T52" fmla="*/ 171 w 186"/>
              <a:gd name="T53" fmla="*/ 62 h 186"/>
              <a:gd name="T54" fmla="*/ 171 w 186"/>
              <a:gd name="T55" fmla="*/ 62 h 186"/>
              <a:gd name="T56" fmla="*/ 177 w 186"/>
              <a:gd name="T57" fmla="*/ 93 h 186"/>
              <a:gd name="T58" fmla="*/ 93 w 186"/>
              <a:gd name="T59" fmla="*/ 177 h 186"/>
              <a:gd name="T60" fmla="*/ 8 w 186"/>
              <a:gd name="T61" fmla="*/ 93 h 186"/>
              <a:gd name="T62" fmla="*/ 93 w 186"/>
              <a:gd name="T63" fmla="*/ 8 h 186"/>
              <a:gd name="T64" fmla="*/ 154 w 186"/>
              <a:gd name="T65" fmla="*/ 34 h 186"/>
              <a:gd name="T66" fmla="*/ 154 w 186"/>
              <a:gd name="T67" fmla="*/ 34 h 186"/>
              <a:gd name="T68" fmla="*/ 159 w 186"/>
              <a:gd name="T69" fmla="*/ 34 h 186"/>
              <a:gd name="T70" fmla="*/ 159 w 186"/>
              <a:gd name="T71" fmla="*/ 28 h 186"/>
              <a:gd name="T72" fmla="*/ 159 w 186"/>
              <a:gd name="T73" fmla="*/ 28 h 186"/>
              <a:gd name="T74" fmla="*/ 93 w 186"/>
              <a:gd name="T75" fmla="*/ 0 h 186"/>
              <a:gd name="T76" fmla="*/ 0 w 186"/>
              <a:gd name="T77" fmla="*/ 93 h 186"/>
              <a:gd name="T78" fmla="*/ 93 w 186"/>
              <a:gd name="T79" fmla="*/ 186 h 186"/>
              <a:gd name="T80" fmla="*/ 186 w 186"/>
              <a:gd name="T81" fmla="*/ 93 h 186"/>
              <a:gd name="T82" fmla="*/ 179 w 186"/>
              <a:gd name="T83" fmla="*/ 59 h 186"/>
              <a:gd name="T84" fmla="*/ 178 w 186"/>
              <a:gd name="T85" fmla="*/ 5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" h="186">
                <a:moveTo>
                  <a:pt x="93" y="116"/>
                </a:moveTo>
                <a:cubicBezTo>
                  <a:pt x="54" y="77"/>
                  <a:pt x="54" y="77"/>
                  <a:pt x="54" y="77"/>
                </a:cubicBezTo>
                <a:cubicBezTo>
                  <a:pt x="53" y="76"/>
                  <a:pt x="52" y="76"/>
                  <a:pt x="51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81"/>
                  <a:pt x="47" y="82"/>
                  <a:pt x="48" y="83"/>
                </a:cubicBezTo>
                <a:cubicBezTo>
                  <a:pt x="90" y="125"/>
                  <a:pt x="90" y="125"/>
                  <a:pt x="90" y="125"/>
                </a:cubicBezTo>
                <a:cubicBezTo>
                  <a:pt x="91" y="126"/>
                  <a:pt x="92" y="126"/>
                  <a:pt x="93" y="126"/>
                </a:cubicBezTo>
                <a:cubicBezTo>
                  <a:pt x="94" y="126"/>
                  <a:pt x="95" y="126"/>
                  <a:pt x="96" y="125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5" y="32"/>
                  <a:pt x="186" y="31"/>
                  <a:pt x="186" y="29"/>
                </a:cubicBezTo>
                <a:cubicBezTo>
                  <a:pt x="186" y="27"/>
                  <a:pt x="184" y="25"/>
                  <a:pt x="181" y="25"/>
                </a:cubicBezTo>
                <a:cubicBezTo>
                  <a:pt x="180" y="25"/>
                  <a:pt x="179" y="26"/>
                  <a:pt x="178" y="27"/>
                </a:cubicBezTo>
                <a:cubicBezTo>
                  <a:pt x="178" y="27"/>
                  <a:pt x="178" y="27"/>
                  <a:pt x="178" y="27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lnTo>
                  <a:pt x="93" y="116"/>
                </a:lnTo>
                <a:close/>
                <a:moveTo>
                  <a:pt x="178" y="57"/>
                </a:moveTo>
                <a:cubicBezTo>
                  <a:pt x="177" y="55"/>
                  <a:pt x="174" y="56"/>
                  <a:pt x="172" y="57"/>
                </a:cubicBezTo>
                <a:cubicBezTo>
                  <a:pt x="171" y="58"/>
                  <a:pt x="171" y="60"/>
                  <a:pt x="171" y="62"/>
                </a:cubicBezTo>
                <a:cubicBezTo>
                  <a:pt x="171" y="62"/>
                  <a:pt x="171" y="62"/>
                  <a:pt x="171" y="62"/>
                </a:cubicBezTo>
                <a:cubicBezTo>
                  <a:pt x="175" y="71"/>
                  <a:pt x="177" y="82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17" y="8"/>
                  <a:pt x="138" y="18"/>
                  <a:pt x="154" y="34"/>
                </a:cubicBezTo>
                <a:cubicBezTo>
                  <a:pt x="154" y="34"/>
                  <a:pt x="154" y="34"/>
                  <a:pt x="154" y="34"/>
                </a:cubicBezTo>
                <a:cubicBezTo>
                  <a:pt x="155" y="36"/>
                  <a:pt x="158" y="36"/>
                  <a:pt x="159" y="34"/>
                </a:cubicBezTo>
                <a:cubicBezTo>
                  <a:pt x="161" y="32"/>
                  <a:pt x="161" y="30"/>
                  <a:pt x="159" y="28"/>
                </a:cubicBezTo>
                <a:cubicBezTo>
                  <a:pt x="159" y="28"/>
                  <a:pt x="159" y="28"/>
                  <a:pt x="159" y="28"/>
                </a:cubicBezTo>
                <a:cubicBezTo>
                  <a:pt x="142" y="11"/>
                  <a:pt x="119" y="0"/>
                  <a:pt x="93" y="0"/>
                </a:cubicBez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81"/>
                  <a:pt x="183" y="69"/>
                  <a:pt x="179" y="59"/>
                </a:cubicBezTo>
                <a:cubicBezTo>
                  <a:pt x="179" y="58"/>
                  <a:pt x="179" y="58"/>
                  <a:pt x="178" y="5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0" name="Freeform 77">
            <a:extLst>
              <a:ext uri="{FF2B5EF4-FFF2-40B4-BE49-F238E27FC236}">
                <a16:creationId xmlns:a16="http://schemas.microsoft.com/office/drawing/2014/main" id="{217836B1-0632-B04B-B364-DE21BF81CD87}"/>
              </a:ext>
            </a:extLst>
          </p:cNvPr>
          <p:cNvSpPr>
            <a:spLocks noEditPoints="1"/>
          </p:cNvSpPr>
          <p:nvPr/>
        </p:nvSpPr>
        <p:spPr bwMode="auto">
          <a:xfrm>
            <a:off x="3833780" y="4755639"/>
            <a:ext cx="222677" cy="223335"/>
          </a:xfrm>
          <a:custGeom>
            <a:avLst/>
            <a:gdLst>
              <a:gd name="T0" fmla="*/ 93 w 186"/>
              <a:gd name="T1" fmla="*/ 116 h 186"/>
              <a:gd name="T2" fmla="*/ 54 w 186"/>
              <a:gd name="T3" fmla="*/ 77 h 186"/>
              <a:gd name="T4" fmla="*/ 51 w 186"/>
              <a:gd name="T5" fmla="*/ 76 h 186"/>
              <a:gd name="T6" fmla="*/ 46 w 186"/>
              <a:gd name="T7" fmla="*/ 80 h 186"/>
              <a:gd name="T8" fmla="*/ 48 w 186"/>
              <a:gd name="T9" fmla="*/ 83 h 186"/>
              <a:gd name="T10" fmla="*/ 90 w 186"/>
              <a:gd name="T11" fmla="*/ 125 h 186"/>
              <a:gd name="T12" fmla="*/ 93 w 186"/>
              <a:gd name="T13" fmla="*/ 126 h 186"/>
              <a:gd name="T14" fmla="*/ 96 w 186"/>
              <a:gd name="T15" fmla="*/ 125 h 186"/>
              <a:gd name="T16" fmla="*/ 96 w 186"/>
              <a:gd name="T17" fmla="*/ 125 h 186"/>
              <a:gd name="T18" fmla="*/ 166 w 186"/>
              <a:gd name="T19" fmla="*/ 51 h 186"/>
              <a:gd name="T20" fmla="*/ 166 w 186"/>
              <a:gd name="T21" fmla="*/ 51 h 186"/>
              <a:gd name="T22" fmla="*/ 172 w 186"/>
              <a:gd name="T23" fmla="*/ 45 h 186"/>
              <a:gd name="T24" fmla="*/ 172 w 186"/>
              <a:gd name="T25" fmla="*/ 45 h 186"/>
              <a:gd name="T26" fmla="*/ 184 w 186"/>
              <a:gd name="T27" fmla="*/ 32 h 186"/>
              <a:gd name="T28" fmla="*/ 184 w 186"/>
              <a:gd name="T29" fmla="*/ 32 h 186"/>
              <a:gd name="T30" fmla="*/ 186 w 186"/>
              <a:gd name="T31" fmla="*/ 29 h 186"/>
              <a:gd name="T32" fmla="*/ 181 w 186"/>
              <a:gd name="T33" fmla="*/ 25 h 186"/>
              <a:gd name="T34" fmla="*/ 178 w 186"/>
              <a:gd name="T35" fmla="*/ 27 h 186"/>
              <a:gd name="T36" fmla="*/ 178 w 186"/>
              <a:gd name="T37" fmla="*/ 27 h 186"/>
              <a:gd name="T38" fmla="*/ 168 w 186"/>
              <a:gd name="T39" fmla="*/ 38 h 186"/>
              <a:gd name="T40" fmla="*/ 168 w 186"/>
              <a:gd name="T41" fmla="*/ 38 h 186"/>
              <a:gd name="T42" fmla="*/ 162 w 186"/>
              <a:gd name="T43" fmla="*/ 44 h 186"/>
              <a:gd name="T44" fmla="*/ 162 w 186"/>
              <a:gd name="T45" fmla="*/ 44 h 186"/>
              <a:gd name="T46" fmla="*/ 93 w 186"/>
              <a:gd name="T47" fmla="*/ 116 h 186"/>
              <a:gd name="T48" fmla="*/ 178 w 186"/>
              <a:gd name="T49" fmla="*/ 57 h 186"/>
              <a:gd name="T50" fmla="*/ 172 w 186"/>
              <a:gd name="T51" fmla="*/ 57 h 186"/>
              <a:gd name="T52" fmla="*/ 171 w 186"/>
              <a:gd name="T53" fmla="*/ 62 h 186"/>
              <a:gd name="T54" fmla="*/ 171 w 186"/>
              <a:gd name="T55" fmla="*/ 62 h 186"/>
              <a:gd name="T56" fmla="*/ 177 w 186"/>
              <a:gd name="T57" fmla="*/ 93 h 186"/>
              <a:gd name="T58" fmla="*/ 93 w 186"/>
              <a:gd name="T59" fmla="*/ 177 h 186"/>
              <a:gd name="T60" fmla="*/ 8 w 186"/>
              <a:gd name="T61" fmla="*/ 93 h 186"/>
              <a:gd name="T62" fmla="*/ 93 w 186"/>
              <a:gd name="T63" fmla="*/ 8 h 186"/>
              <a:gd name="T64" fmla="*/ 154 w 186"/>
              <a:gd name="T65" fmla="*/ 34 h 186"/>
              <a:gd name="T66" fmla="*/ 154 w 186"/>
              <a:gd name="T67" fmla="*/ 34 h 186"/>
              <a:gd name="T68" fmla="*/ 159 w 186"/>
              <a:gd name="T69" fmla="*/ 34 h 186"/>
              <a:gd name="T70" fmla="*/ 159 w 186"/>
              <a:gd name="T71" fmla="*/ 28 h 186"/>
              <a:gd name="T72" fmla="*/ 159 w 186"/>
              <a:gd name="T73" fmla="*/ 28 h 186"/>
              <a:gd name="T74" fmla="*/ 93 w 186"/>
              <a:gd name="T75" fmla="*/ 0 h 186"/>
              <a:gd name="T76" fmla="*/ 0 w 186"/>
              <a:gd name="T77" fmla="*/ 93 h 186"/>
              <a:gd name="T78" fmla="*/ 93 w 186"/>
              <a:gd name="T79" fmla="*/ 186 h 186"/>
              <a:gd name="T80" fmla="*/ 186 w 186"/>
              <a:gd name="T81" fmla="*/ 93 h 186"/>
              <a:gd name="T82" fmla="*/ 179 w 186"/>
              <a:gd name="T83" fmla="*/ 59 h 186"/>
              <a:gd name="T84" fmla="*/ 178 w 186"/>
              <a:gd name="T85" fmla="*/ 5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" h="186">
                <a:moveTo>
                  <a:pt x="93" y="116"/>
                </a:moveTo>
                <a:cubicBezTo>
                  <a:pt x="54" y="77"/>
                  <a:pt x="54" y="77"/>
                  <a:pt x="54" y="77"/>
                </a:cubicBezTo>
                <a:cubicBezTo>
                  <a:pt x="53" y="76"/>
                  <a:pt x="52" y="76"/>
                  <a:pt x="51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81"/>
                  <a:pt x="47" y="82"/>
                  <a:pt x="48" y="83"/>
                </a:cubicBezTo>
                <a:cubicBezTo>
                  <a:pt x="90" y="125"/>
                  <a:pt x="90" y="125"/>
                  <a:pt x="90" y="125"/>
                </a:cubicBezTo>
                <a:cubicBezTo>
                  <a:pt x="91" y="126"/>
                  <a:pt x="92" y="126"/>
                  <a:pt x="93" y="126"/>
                </a:cubicBezTo>
                <a:cubicBezTo>
                  <a:pt x="94" y="126"/>
                  <a:pt x="95" y="126"/>
                  <a:pt x="96" y="125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5" y="32"/>
                  <a:pt x="186" y="31"/>
                  <a:pt x="186" y="29"/>
                </a:cubicBezTo>
                <a:cubicBezTo>
                  <a:pt x="186" y="27"/>
                  <a:pt x="184" y="25"/>
                  <a:pt x="181" y="25"/>
                </a:cubicBezTo>
                <a:cubicBezTo>
                  <a:pt x="180" y="25"/>
                  <a:pt x="179" y="26"/>
                  <a:pt x="178" y="27"/>
                </a:cubicBezTo>
                <a:cubicBezTo>
                  <a:pt x="178" y="27"/>
                  <a:pt x="178" y="27"/>
                  <a:pt x="178" y="27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lnTo>
                  <a:pt x="93" y="116"/>
                </a:lnTo>
                <a:close/>
                <a:moveTo>
                  <a:pt x="178" y="57"/>
                </a:moveTo>
                <a:cubicBezTo>
                  <a:pt x="177" y="55"/>
                  <a:pt x="174" y="56"/>
                  <a:pt x="172" y="57"/>
                </a:cubicBezTo>
                <a:cubicBezTo>
                  <a:pt x="171" y="58"/>
                  <a:pt x="171" y="60"/>
                  <a:pt x="171" y="62"/>
                </a:cubicBezTo>
                <a:cubicBezTo>
                  <a:pt x="171" y="62"/>
                  <a:pt x="171" y="62"/>
                  <a:pt x="171" y="62"/>
                </a:cubicBezTo>
                <a:cubicBezTo>
                  <a:pt x="175" y="71"/>
                  <a:pt x="177" y="82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17" y="8"/>
                  <a:pt x="138" y="18"/>
                  <a:pt x="154" y="34"/>
                </a:cubicBezTo>
                <a:cubicBezTo>
                  <a:pt x="154" y="34"/>
                  <a:pt x="154" y="34"/>
                  <a:pt x="154" y="34"/>
                </a:cubicBezTo>
                <a:cubicBezTo>
                  <a:pt x="155" y="36"/>
                  <a:pt x="158" y="36"/>
                  <a:pt x="159" y="34"/>
                </a:cubicBezTo>
                <a:cubicBezTo>
                  <a:pt x="161" y="32"/>
                  <a:pt x="161" y="30"/>
                  <a:pt x="159" y="28"/>
                </a:cubicBezTo>
                <a:cubicBezTo>
                  <a:pt x="159" y="28"/>
                  <a:pt x="159" y="28"/>
                  <a:pt x="159" y="28"/>
                </a:cubicBezTo>
                <a:cubicBezTo>
                  <a:pt x="142" y="11"/>
                  <a:pt x="119" y="0"/>
                  <a:pt x="93" y="0"/>
                </a:cubicBez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81"/>
                  <a:pt x="183" y="69"/>
                  <a:pt x="179" y="59"/>
                </a:cubicBezTo>
                <a:cubicBezTo>
                  <a:pt x="179" y="58"/>
                  <a:pt x="179" y="58"/>
                  <a:pt x="178" y="5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1" name="Freeform 77">
            <a:extLst>
              <a:ext uri="{FF2B5EF4-FFF2-40B4-BE49-F238E27FC236}">
                <a16:creationId xmlns:a16="http://schemas.microsoft.com/office/drawing/2014/main" id="{09E15ABB-8A18-E341-B5F3-E3C0EC2CAE10}"/>
              </a:ext>
            </a:extLst>
          </p:cNvPr>
          <p:cNvSpPr>
            <a:spLocks noEditPoints="1"/>
          </p:cNvSpPr>
          <p:nvPr/>
        </p:nvSpPr>
        <p:spPr bwMode="auto">
          <a:xfrm>
            <a:off x="3833780" y="5453466"/>
            <a:ext cx="222677" cy="223335"/>
          </a:xfrm>
          <a:custGeom>
            <a:avLst/>
            <a:gdLst>
              <a:gd name="T0" fmla="*/ 93 w 186"/>
              <a:gd name="T1" fmla="*/ 116 h 186"/>
              <a:gd name="T2" fmla="*/ 54 w 186"/>
              <a:gd name="T3" fmla="*/ 77 h 186"/>
              <a:gd name="T4" fmla="*/ 51 w 186"/>
              <a:gd name="T5" fmla="*/ 76 h 186"/>
              <a:gd name="T6" fmla="*/ 46 w 186"/>
              <a:gd name="T7" fmla="*/ 80 h 186"/>
              <a:gd name="T8" fmla="*/ 48 w 186"/>
              <a:gd name="T9" fmla="*/ 83 h 186"/>
              <a:gd name="T10" fmla="*/ 90 w 186"/>
              <a:gd name="T11" fmla="*/ 125 h 186"/>
              <a:gd name="T12" fmla="*/ 93 w 186"/>
              <a:gd name="T13" fmla="*/ 126 h 186"/>
              <a:gd name="T14" fmla="*/ 96 w 186"/>
              <a:gd name="T15" fmla="*/ 125 h 186"/>
              <a:gd name="T16" fmla="*/ 96 w 186"/>
              <a:gd name="T17" fmla="*/ 125 h 186"/>
              <a:gd name="T18" fmla="*/ 166 w 186"/>
              <a:gd name="T19" fmla="*/ 51 h 186"/>
              <a:gd name="T20" fmla="*/ 166 w 186"/>
              <a:gd name="T21" fmla="*/ 51 h 186"/>
              <a:gd name="T22" fmla="*/ 172 w 186"/>
              <a:gd name="T23" fmla="*/ 45 h 186"/>
              <a:gd name="T24" fmla="*/ 172 w 186"/>
              <a:gd name="T25" fmla="*/ 45 h 186"/>
              <a:gd name="T26" fmla="*/ 184 w 186"/>
              <a:gd name="T27" fmla="*/ 32 h 186"/>
              <a:gd name="T28" fmla="*/ 184 w 186"/>
              <a:gd name="T29" fmla="*/ 32 h 186"/>
              <a:gd name="T30" fmla="*/ 186 w 186"/>
              <a:gd name="T31" fmla="*/ 29 h 186"/>
              <a:gd name="T32" fmla="*/ 181 w 186"/>
              <a:gd name="T33" fmla="*/ 25 h 186"/>
              <a:gd name="T34" fmla="*/ 178 w 186"/>
              <a:gd name="T35" fmla="*/ 27 h 186"/>
              <a:gd name="T36" fmla="*/ 178 w 186"/>
              <a:gd name="T37" fmla="*/ 27 h 186"/>
              <a:gd name="T38" fmla="*/ 168 w 186"/>
              <a:gd name="T39" fmla="*/ 38 h 186"/>
              <a:gd name="T40" fmla="*/ 168 w 186"/>
              <a:gd name="T41" fmla="*/ 38 h 186"/>
              <a:gd name="T42" fmla="*/ 162 w 186"/>
              <a:gd name="T43" fmla="*/ 44 h 186"/>
              <a:gd name="T44" fmla="*/ 162 w 186"/>
              <a:gd name="T45" fmla="*/ 44 h 186"/>
              <a:gd name="T46" fmla="*/ 93 w 186"/>
              <a:gd name="T47" fmla="*/ 116 h 186"/>
              <a:gd name="T48" fmla="*/ 178 w 186"/>
              <a:gd name="T49" fmla="*/ 57 h 186"/>
              <a:gd name="T50" fmla="*/ 172 w 186"/>
              <a:gd name="T51" fmla="*/ 57 h 186"/>
              <a:gd name="T52" fmla="*/ 171 w 186"/>
              <a:gd name="T53" fmla="*/ 62 h 186"/>
              <a:gd name="T54" fmla="*/ 171 w 186"/>
              <a:gd name="T55" fmla="*/ 62 h 186"/>
              <a:gd name="T56" fmla="*/ 177 w 186"/>
              <a:gd name="T57" fmla="*/ 93 h 186"/>
              <a:gd name="T58" fmla="*/ 93 w 186"/>
              <a:gd name="T59" fmla="*/ 177 h 186"/>
              <a:gd name="T60" fmla="*/ 8 w 186"/>
              <a:gd name="T61" fmla="*/ 93 h 186"/>
              <a:gd name="T62" fmla="*/ 93 w 186"/>
              <a:gd name="T63" fmla="*/ 8 h 186"/>
              <a:gd name="T64" fmla="*/ 154 w 186"/>
              <a:gd name="T65" fmla="*/ 34 h 186"/>
              <a:gd name="T66" fmla="*/ 154 w 186"/>
              <a:gd name="T67" fmla="*/ 34 h 186"/>
              <a:gd name="T68" fmla="*/ 159 w 186"/>
              <a:gd name="T69" fmla="*/ 34 h 186"/>
              <a:gd name="T70" fmla="*/ 159 w 186"/>
              <a:gd name="T71" fmla="*/ 28 h 186"/>
              <a:gd name="T72" fmla="*/ 159 w 186"/>
              <a:gd name="T73" fmla="*/ 28 h 186"/>
              <a:gd name="T74" fmla="*/ 93 w 186"/>
              <a:gd name="T75" fmla="*/ 0 h 186"/>
              <a:gd name="T76" fmla="*/ 0 w 186"/>
              <a:gd name="T77" fmla="*/ 93 h 186"/>
              <a:gd name="T78" fmla="*/ 93 w 186"/>
              <a:gd name="T79" fmla="*/ 186 h 186"/>
              <a:gd name="T80" fmla="*/ 186 w 186"/>
              <a:gd name="T81" fmla="*/ 93 h 186"/>
              <a:gd name="T82" fmla="*/ 179 w 186"/>
              <a:gd name="T83" fmla="*/ 59 h 186"/>
              <a:gd name="T84" fmla="*/ 178 w 186"/>
              <a:gd name="T85" fmla="*/ 5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" h="186">
                <a:moveTo>
                  <a:pt x="93" y="116"/>
                </a:moveTo>
                <a:cubicBezTo>
                  <a:pt x="54" y="77"/>
                  <a:pt x="54" y="77"/>
                  <a:pt x="54" y="77"/>
                </a:cubicBezTo>
                <a:cubicBezTo>
                  <a:pt x="53" y="76"/>
                  <a:pt x="52" y="76"/>
                  <a:pt x="51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81"/>
                  <a:pt x="47" y="82"/>
                  <a:pt x="48" y="83"/>
                </a:cubicBezTo>
                <a:cubicBezTo>
                  <a:pt x="90" y="125"/>
                  <a:pt x="90" y="125"/>
                  <a:pt x="90" y="125"/>
                </a:cubicBezTo>
                <a:cubicBezTo>
                  <a:pt x="91" y="126"/>
                  <a:pt x="92" y="126"/>
                  <a:pt x="93" y="126"/>
                </a:cubicBezTo>
                <a:cubicBezTo>
                  <a:pt x="94" y="126"/>
                  <a:pt x="95" y="126"/>
                  <a:pt x="96" y="125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66" y="51"/>
                  <a:pt x="166" y="51"/>
                  <a:pt x="166" y="51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72" y="45"/>
                  <a:pt x="172" y="45"/>
                  <a:pt x="172" y="45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5" y="32"/>
                  <a:pt x="186" y="31"/>
                  <a:pt x="186" y="29"/>
                </a:cubicBezTo>
                <a:cubicBezTo>
                  <a:pt x="186" y="27"/>
                  <a:pt x="184" y="25"/>
                  <a:pt x="181" y="25"/>
                </a:cubicBezTo>
                <a:cubicBezTo>
                  <a:pt x="180" y="25"/>
                  <a:pt x="179" y="26"/>
                  <a:pt x="178" y="27"/>
                </a:cubicBezTo>
                <a:cubicBezTo>
                  <a:pt x="178" y="27"/>
                  <a:pt x="178" y="27"/>
                  <a:pt x="178" y="27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8" y="38"/>
                  <a:pt x="168" y="38"/>
                  <a:pt x="168" y="38"/>
                </a:cubicBezTo>
                <a:cubicBezTo>
                  <a:pt x="162" y="44"/>
                  <a:pt x="162" y="44"/>
                  <a:pt x="162" y="44"/>
                </a:cubicBezTo>
                <a:cubicBezTo>
                  <a:pt x="162" y="44"/>
                  <a:pt x="162" y="44"/>
                  <a:pt x="162" y="44"/>
                </a:cubicBezTo>
                <a:lnTo>
                  <a:pt x="93" y="116"/>
                </a:lnTo>
                <a:close/>
                <a:moveTo>
                  <a:pt x="178" y="57"/>
                </a:moveTo>
                <a:cubicBezTo>
                  <a:pt x="177" y="55"/>
                  <a:pt x="174" y="56"/>
                  <a:pt x="172" y="57"/>
                </a:cubicBezTo>
                <a:cubicBezTo>
                  <a:pt x="171" y="58"/>
                  <a:pt x="171" y="60"/>
                  <a:pt x="171" y="62"/>
                </a:cubicBezTo>
                <a:cubicBezTo>
                  <a:pt x="171" y="62"/>
                  <a:pt x="171" y="62"/>
                  <a:pt x="171" y="62"/>
                </a:cubicBezTo>
                <a:cubicBezTo>
                  <a:pt x="175" y="71"/>
                  <a:pt x="177" y="82"/>
                  <a:pt x="177" y="93"/>
                </a:cubicBezTo>
                <a:cubicBezTo>
                  <a:pt x="177" y="139"/>
                  <a:pt x="139" y="177"/>
                  <a:pt x="93" y="177"/>
                </a:cubicBezTo>
                <a:cubicBezTo>
                  <a:pt x="46" y="177"/>
                  <a:pt x="8" y="139"/>
                  <a:pt x="8" y="93"/>
                </a:cubicBezTo>
                <a:cubicBezTo>
                  <a:pt x="8" y="46"/>
                  <a:pt x="46" y="8"/>
                  <a:pt x="93" y="8"/>
                </a:cubicBezTo>
                <a:cubicBezTo>
                  <a:pt x="117" y="8"/>
                  <a:pt x="138" y="18"/>
                  <a:pt x="154" y="34"/>
                </a:cubicBezTo>
                <a:cubicBezTo>
                  <a:pt x="154" y="34"/>
                  <a:pt x="154" y="34"/>
                  <a:pt x="154" y="34"/>
                </a:cubicBezTo>
                <a:cubicBezTo>
                  <a:pt x="155" y="36"/>
                  <a:pt x="158" y="36"/>
                  <a:pt x="159" y="34"/>
                </a:cubicBezTo>
                <a:cubicBezTo>
                  <a:pt x="161" y="32"/>
                  <a:pt x="161" y="30"/>
                  <a:pt x="159" y="28"/>
                </a:cubicBezTo>
                <a:cubicBezTo>
                  <a:pt x="159" y="28"/>
                  <a:pt x="159" y="28"/>
                  <a:pt x="159" y="28"/>
                </a:cubicBezTo>
                <a:cubicBezTo>
                  <a:pt x="142" y="11"/>
                  <a:pt x="119" y="0"/>
                  <a:pt x="93" y="0"/>
                </a:cubicBezTo>
                <a:cubicBezTo>
                  <a:pt x="42" y="0"/>
                  <a:pt x="0" y="41"/>
                  <a:pt x="0" y="93"/>
                </a:cubicBezTo>
                <a:cubicBezTo>
                  <a:pt x="0" y="144"/>
                  <a:pt x="42" y="186"/>
                  <a:pt x="93" y="186"/>
                </a:cubicBezTo>
                <a:cubicBezTo>
                  <a:pt x="144" y="186"/>
                  <a:pt x="186" y="144"/>
                  <a:pt x="186" y="93"/>
                </a:cubicBezTo>
                <a:cubicBezTo>
                  <a:pt x="186" y="81"/>
                  <a:pt x="183" y="69"/>
                  <a:pt x="179" y="59"/>
                </a:cubicBezTo>
                <a:cubicBezTo>
                  <a:pt x="179" y="58"/>
                  <a:pt x="179" y="58"/>
                  <a:pt x="178" y="57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07C9489-B7DB-3E41-8A67-9FC4F668B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641055"/>
              </p:ext>
            </p:extLst>
          </p:nvPr>
        </p:nvGraphicFramePr>
        <p:xfrm>
          <a:off x="4573798" y="3359986"/>
          <a:ext cx="6243592" cy="2663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7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10787 L 2.22261E-17 4.44444E-6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20972 L 2.22261E-17 1.48148E-6 " pathEditMode="relative" rAng="0" ptsTypes="AA">
                                      <p:cBhvr>
                                        <p:cTn id="3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0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31134 L 2.22261E-17 4.44444E-6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7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5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9" grpId="0" animBg="1"/>
      <p:bldP spid="20" grpId="0" animBg="1"/>
      <p:bldP spid="21" grpId="0" animBg="1"/>
      <p:bldGraphic spid="22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Results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94E09F-4C1C-3E44-BC1F-266303445004}"/>
              </a:ext>
            </a:extLst>
          </p:cNvPr>
          <p:cNvSpPr/>
          <p:nvPr/>
        </p:nvSpPr>
        <p:spPr>
          <a:xfrm>
            <a:off x="1044536" y="2994514"/>
            <a:ext cx="6133504" cy="3162061"/>
          </a:xfrm>
          <a:prstGeom prst="roundRect">
            <a:avLst>
              <a:gd name="adj" fmla="val 4879"/>
            </a:avLst>
          </a:prstGeom>
          <a:solidFill>
            <a:srgbClr val="EFEFEF">
              <a:alpha val="13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C34903A-FA79-7647-BD0A-437270D51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0476178"/>
              </p:ext>
            </p:extLst>
          </p:nvPr>
        </p:nvGraphicFramePr>
        <p:xfrm>
          <a:off x="1172096" y="3429000"/>
          <a:ext cx="5731623" cy="254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0ACC0C-A0AD-9B49-873D-656DC01EC90C}"/>
              </a:ext>
            </a:extLst>
          </p:cNvPr>
          <p:cNvSpPr txBox="1">
            <a:spLocks/>
          </p:cNvSpPr>
          <p:nvPr/>
        </p:nvSpPr>
        <p:spPr>
          <a:xfrm>
            <a:off x="2961240" y="3190181"/>
            <a:ext cx="2300096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Sum of Newsletter Sign Ups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012443A-74A8-A943-B7D0-EB54F2DD886C}"/>
              </a:ext>
            </a:extLst>
          </p:cNvPr>
          <p:cNvSpPr/>
          <p:nvPr/>
        </p:nvSpPr>
        <p:spPr>
          <a:xfrm>
            <a:off x="7305600" y="2994514"/>
            <a:ext cx="3841864" cy="3162061"/>
          </a:xfrm>
          <a:prstGeom prst="roundRect">
            <a:avLst>
              <a:gd name="adj" fmla="val 4879"/>
            </a:avLst>
          </a:prstGeom>
          <a:solidFill>
            <a:srgbClr val="EFEFEF">
              <a:alpha val="13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438430"/>
            <a:endParaRPr lang="en-US" sz="4800" b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900E7D4-260F-5640-83B6-86F344C06A36}"/>
              </a:ext>
            </a:extLst>
          </p:cNvPr>
          <p:cNvSpPr txBox="1">
            <a:spLocks/>
          </p:cNvSpPr>
          <p:nvPr/>
        </p:nvSpPr>
        <p:spPr>
          <a:xfrm>
            <a:off x="8136746" y="3190181"/>
            <a:ext cx="2300096" cy="17786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Chance of B Outperforming A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C7DA83A-FC61-4348-829F-CA25C9AEF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248196"/>
              </p:ext>
            </p:extLst>
          </p:nvPr>
        </p:nvGraphicFramePr>
        <p:xfrm>
          <a:off x="7496696" y="3493752"/>
          <a:ext cx="3418954" cy="2447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4DB5A20-100D-724D-B656-08020F72C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76196"/>
              </p:ext>
            </p:extLst>
          </p:nvPr>
        </p:nvGraphicFramePr>
        <p:xfrm>
          <a:off x="1224222" y="1521466"/>
          <a:ext cx="9743556" cy="1212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926">
                  <a:extLst>
                    <a:ext uri="{9D8B030D-6E8A-4147-A177-3AD203B41FA5}">
                      <a16:colId xmlns:a16="http://schemas.microsoft.com/office/drawing/2014/main" val="2237101182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3892091857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909312376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3778533515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1457106605"/>
                    </a:ext>
                  </a:extLst>
                </a:gridCol>
                <a:gridCol w="1623926">
                  <a:extLst>
                    <a:ext uri="{9D8B030D-6E8A-4147-A177-3AD203B41FA5}">
                      <a16:colId xmlns:a16="http://schemas.microsoft.com/office/drawing/2014/main" val="1568327901"/>
                    </a:ext>
                  </a:extLst>
                </a:gridCol>
              </a:tblGrid>
              <a:tr h="33193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VARIATION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USERS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CONVERSIONS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CR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UPLIFT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CHANGE OF BEING BEST</a:t>
                      </a: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32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53739"/>
                  </a:ext>
                </a:extLst>
              </a:tr>
              <a:tr h="41492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Default</a:t>
                      </a:r>
                    </a:p>
                  </a:txBody>
                  <a:tcPr marL="144000" marR="144000" marT="144000" marB="14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30.000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1.200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4.00%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068290"/>
                  </a:ext>
                </a:extLst>
              </a:tr>
              <a:tr h="406296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 Variation</a:t>
                      </a:r>
                    </a:p>
                  </a:txBody>
                  <a:tcPr marL="144000" marR="144000" marT="144000" marB="14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30.000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1.260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4.20%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5.00%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900" b="0" i="0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89.1%</a:t>
                      </a: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615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70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6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 Tracking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C0F703-C752-6042-A73A-5BD486E1A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41931"/>
              </p:ext>
            </p:extLst>
          </p:nvPr>
        </p:nvGraphicFramePr>
        <p:xfrm>
          <a:off x="950794" y="1503060"/>
          <a:ext cx="10290413" cy="4673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146">
                  <a:extLst>
                    <a:ext uri="{9D8B030D-6E8A-4147-A177-3AD203B41FA5}">
                      <a16:colId xmlns:a16="http://schemas.microsoft.com/office/drawing/2014/main" val="3279533340"/>
                    </a:ext>
                  </a:extLst>
                </a:gridCol>
                <a:gridCol w="674579">
                  <a:extLst>
                    <a:ext uri="{9D8B030D-6E8A-4147-A177-3AD203B41FA5}">
                      <a16:colId xmlns:a16="http://schemas.microsoft.com/office/drawing/2014/main" val="3749629787"/>
                    </a:ext>
                  </a:extLst>
                </a:gridCol>
                <a:gridCol w="797245">
                  <a:extLst>
                    <a:ext uri="{9D8B030D-6E8A-4147-A177-3AD203B41FA5}">
                      <a16:colId xmlns:a16="http://schemas.microsoft.com/office/drawing/2014/main" val="1666287604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46763419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849906578"/>
                    </a:ext>
                  </a:extLst>
                </a:gridCol>
                <a:gridCol w="616311">
                  <a:extLst>
                    <a:ext uri="{9D8B030D-6E8A-4147-A177-3AD203B41FA5}">
                      <a16:colId xmlns:a16="http://schemas.microsoft.com/office/drawing/2014/main" val="2237101182"/>
                    </a:ext>
                  </a:extLst>
                </a:gridCol>
                <a:gridCol w="1142150">
                  <a:extLst>
                    <a:ext uri="{9D8B030D-6E8A-4147-A177-3AD203B41FA5}">
                      <a16:colId xmlns:a16="http://schemas.microsoft.com/office/drawing/2014/main" val="3892091857"/>
                    </a:ext>
                  </a:extLst>
                </a:gridCol>
                <a:gridCol w="759255">
                  <a:extLst>
                    <a:ext uri="{9D8B030D-6E8A-4147-A177-3AD203B41FA5}">
                      <a16:colId xmlns:a16="http://schemas.microsoft.com/office/drawing/2014/main" val="909312376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3778533515"/>
                    </a:ext>
                  </a:extLst>
                </a:gridCol>
                <a:gridCol w="1476365">
                  <a:extLst>
                    <a:ext uri="{9D8B030D-6E8A-4147-A177-3AD203B41FA5}">
                      <a16:colId xmlns:a16="http://schemas.microsoft.com/office/drawing/2014/main" val="1457106605"/>
                    </a:ext>
                  </a:extLst>
                </a:gridCol>
                <a:gridCol w="1449896">
                  <a:extLst>
                    <a:ext uri="{9D8B030D-6E8A-4147-A177-3AD203B41FA5}">
                      <a16:colId xmlns:a16="http://schemas.microsoft.com/office/drawing/2014/main" val="1568327901"/>
                    </a:ext>
                  </a:extLst>
                </a:gridCol>
              </a:tblGrid>
              <a:tr h="85921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LANDING PAGE NAME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OWNER (LIST NAME OF DRI FOR TEST HERE)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TEST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START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END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PREDICTION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RESULT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STATISTICALLY SIGNIFICANT ?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NOTES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700" b="1" u="none" strike="noStrike" dirty="0">
                          <a:solidFill>
                            <a:srgbClr val="2DC5FF"/>
                          </a:solidFill>
                          <a:effectLst/>
                          <a:latin typeface="Century Gothic" panose="020B0502020202020204" pitchFamily="34" charset="0"/>
                        </a:rPr>
                        <a:t>NEXT STEPS</a:t>
                      </a:r>
                      <a:endParaRPr lang="en-US" sz="700" b="1" i="0" u="none" strike="noStrike" dirty="0">
                        <a:solidFill>
                          <a:srgbClr val="2DC5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51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953739"/>
                  </a:ext>
                </a:extLst>
              </a:tr>
              <a:tr h="1074015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80"/>
                        </a:lnSpc>
                      </a:pPr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How to Create Visuals for Marketing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C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John Smith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Completed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LP Header swapped with subheader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5/17/17</a:t>
                      </a:r>
                      <a:endParaRPr lang="en-US" sz="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5/20/17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Version B will perform better because the original sub header is more actionable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Success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✓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Variation B performed 8% better than the original version and was statistically significant at 95% confidence. Declared version B the winner</a:t>
                      </a:r>
                      <a:endParaRPr lang="en-US" sz="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Chose Variation B as winner, setting up a/b on CTA placement next 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068290"/>
                  </a:ext>
                </a:extLst>
              </a:tr>
              <a:tr h="87801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80"/>
                        </a:lnSpc>
                      </a:pPr>
                      <a:r>
                        <a:rPr lang="en-US" sz="8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Demo Landing Page</a:t>
                      </a:r>
                      <a:endParaRPr lang="en-US" sz="8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C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Amanda Morgan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Not Started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Different image on B version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5/27/17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6/20/17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Version B (image with background) will perform better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Inconclusive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Variation B performed 4% better than A - not statistically significant but declared B as winner. 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Chose Variation B. setting up a/b test testing two different types of images next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615910"/>
                  </a:ext>
                </a:extLst>
              </a:tr>
              <a:tr h="76826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80"/>
                        </a:lnSpc>
                      </a:pPr>
                      <a:r>
                        <a:rPr lang="en-US" sz="8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Call Sales Landing Page</a:t>
                      </a:r>
                      <a:endParaRPr lang="en-US" sz="8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C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John Smith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Not Started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Different Headline. A is the title, B is descriptive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6/23/17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7/6/17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Version A will perform better because it matches promo copy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Inconclusive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Version A performed 3% better, not statistically significant. Test ran for 3 weeks.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Chose Variation A as winner, running template-level A/B test next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533309"/>
                  </a:ext>
                </a:extLst>
              </a:tr>
              <a:tr h="1074015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80"/>
                        </a:lnSpc>
                      </a:pPr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2018 Predictions Landing Page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C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Amanda Morgan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28575" cap="flat" cmpd="sng" algn="ctr">
                      <a:solidFill>
                        <a:srgbClr val="2D33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 Progress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Copy bullets vs long form paragraphs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6/17/17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7/12/17</a:t>
                      </a:r>
                      <a:endParaRPr lang="en-US" sz="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version B will perform better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Success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✓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80"/>
                        </a:lnSpc>
                      </a:pPr>
                      <a:r>
                        <a:rPr lang="en-US" sz="600" u="none" strike="noStrike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Test "A" converted 33%better than Test "B." We are100% certain that the changes in Test "A" will improve your conversion rate.</a:t>
                      </a:r>
                      <a:endParaRPr lang="en-US" sz="600" b="0" i="0" u="none" strike="noStrike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180"/>
                        </a:lnSpc>
                      </a:pPr>
                      <a:r>
                        <a:rPr lang="en-US" sz="6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Chose Variation A as winner, setting up a/b on CTA placement next </a:t>
                      </a:r>
                      <a:endParaRPr lang="en-US" sz="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44000" marR="144000" marT="144000" marB="144000" anchor="ctr">
                    <a:lnL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163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04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2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2D323D"/>
            </a:gs>
            <a:gs pos="88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Product Roadmap via A/B Testing</a:t>
            </a:r>
            <a:endParaRPr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FC6EF68-DFE9-854F-9180-5520FB88DB00}"/>
              </a:ext>
            </a:extLst>
          </p:cNvPr>
          <p:cNvCxnSpPr>
            <a:cxnSpLocks/>
          </p:cNvCxnSpPr>
          <p:nvPr/>
        </p:nvCxnSpPr>
        <p:spPr>
          <a:xfrm flipV="1">
            <a:off x="8010417" y="3168974"/>
            <a:ext cx="0" cy="1980004"/>
          </a:xfrm>
          <a:prstGeom prst="line">
            <a:avLst/>
          </a:prstGeom>
          <a:ln w="38100" cap="rnd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192DD2-3C43-CC48-9D17-41D411086E9A}"/>
              </a:ext>
            </a:extLst>
          </p:cNvPr>
          <p:cNvCxnSpPr>
            <a:cxnSpLocks/>
          </p:cNvCxnSpPr>
          <p:nvPr/>
        </p:nvCxnSpPr>
        <p:spPr>
          <a:xfrm flipV="1">
            <a:off x="6400044" y="3168974"/>
            <a:ext cx="0" cy="1980004"/>
          </a:xfrm>
          <a:prstGeom prst="line">
            <a:avLst/>
          </a:prstGeom>
          <a:ln w="38100" cap="rnd" cmpd="sng">
            <a:solidFill>
              <a:srgbClr val="2DC5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E248EFC-DBE3-754B-8B9D-9810D503200D}"/>
              </a:ext>
            </a:extLst>
          </p:cNvPr>
          <p:cNvCxnSpPr>
            <a:cxnSpLocks/>
          </p:cNvCxnSpPr>
          <p:nvPr/>
        </p:nvCxnSpPr>
        <p:spPr>
          <a:xfrm flipV="1">
            <a:off x="1381942" y="2906065"/>
            <a:ext cx="0" cy="1861834"/>
          </a:xfrm>
          <a:prstGeom prst="line">
            <a:avLst/>
          </a:prstGeom>
          <a:ln cap="rnd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1968EAA-DAC9-0D4A-921F-135EB22B9FAF}"/>
              </a:ext>
            </a:extLst>
          </p:cNvPr>
          <p:cNvCxnSpPr>
            <a:cxnSpLocks/>
          </p:cNvCxnSpPr>
          <p:nvPr/>
        </p:nvCxnSpPr>
        <p:spPr>
          <a:xfrm flipV="1">
            <a:off x="2844343" y="3168972"/>
            <a:ext cx="0" cy="1980004"/>
          </a:xfrm>
          <a:prstGeom prst="line">
            <a:avLst/>
          </a:prstGeom>
          <a:ln w="38100" cap="rnd" cmpd="sng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EEC44C6D-4E3B-DF49-AACB-78FE3857391F}"/>
              </a:ext>
            </a:extLst>
          </p:cNvPr>
          <p:cNvGrpSpPr/>
          <p:nvPr/>
        </p:nvGrpSpPr>
        <p:grpSpPr>
          <a:xfrm>
            <a:off x="1543339" y="2906065"/>
            <a:ext cx="9522432" cy="1861834"/>
            <a:chOff x="1507560" y="3050790"/>
            <a:chExt cx="9522432" cy="1861834"/>
          </a:xfrm>
        </p:grpSpPr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F253918B-F278-3A4E-B004-F2AFB5337B80}"/>
                </a:ext>
              </a:extLst>
            </p:cNvPr>
            <p:cNvGrpSpPr/>
            <p:nvPr/>
          </p:nvGrpSpPr>
          <p:grpSpPr>
            <a:xfrm>
              <a:off x="1507560" y="3050790"/>
              <a:ext cx="1129781" cy="1861834"/>
              <a:chOff x="1507560" y="3050790"/>
              <a:chExt cx="1129781" cy="18618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DEFB62E-B752-2345-B6E8-1B4107E2396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07560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EF2324A6-D098-AF4A-B4E9-A4E379F6B7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668957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A41A7B4-493A-6247-B041-931192AB4C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30355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B6F73DB-F0C0-F044-B17C-55D917990D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991752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0507736-43F4-BA4F-ADB0-D12961E4DD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53149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A7EC37A2-B3FE-5D4D-93FD-4DB42E6AA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14546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9A975E6F-83F4-A645-A89E-6B4FF3346FC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75944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E7797892-7D8B-C847-B010-4F85257D52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37341" y="3050790"/>
                <a:ext cx="0" cy="1861834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E87AC683-3ADE-9642-BEB8-6EED57456865}"/>
                </a:ext>
              </a:extLst>
            </p:cNvPr>
            <p:cNvGrpSpPr/>
            <p:nvPr/>
          </p:nvGrpSpPr>
          <p:grpSpPr>
            <a:xfrm>
              <a:off x="2960135" y="3228808"/>
              <a:ext cx="3227945" cy="1683816"/>
              <a:chOff x="2960135" y="3228808"/>
              <a:chExt cx="3227945" cy="1683816"/>
            </a:xfrm>
          </p:grpSpPr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5F9B7E6-A442-2F4B-83D2-D7A8DFF45FD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60135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03A9E8DD-9E67-1E48-B9C9-1A1D64734A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21532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DD530C2C-9BE6-B342-AD96-A3160245D6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82930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2CE2FD4F-C350-6349-866E-1469F6D8D9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44327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22175E59-B9BA-0C49-BD63-3CC06D0F95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5724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250E63F1-3BE7-8444-B1DA-26D3F1D9B5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767121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67788B53-AD11-0048-9AED-3641A76F0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28519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7B3FE5B6-7A3A-EE45-9164-B1BED889DB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89916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DB9F7CB7-7176-FC4E-9A7C-CE6EB7A6DB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51313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22710F9F-2509-8E46-A9FC-677B4E9B6F1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74107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646BA2F1-D388-D040-AB80-736408512C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12710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F05F334-956A-2C44-B213-C29CE374BC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35505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6D34C16-7CCE-E248-B533-655CC545BC5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6902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A434952E-10B4-394E-A8DE-86E36A75FC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58299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A6B7E9C7-6AC3-DA4F-84FA-88D29A9A0F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19696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FD5D95CC-CE9F-A84F-B1DE-1FD6289337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81094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B7000E3B-3F86-FE44-9191-1924B4447F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42491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09EF88E-42AE-F149-A3A7-9616E3935E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3888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FF01F7B6-86A2-E349-A403-E12574F645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285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C30EA4AA-F1F5-DE44-B0EB-C03AB45218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26683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3B98000A-6630-9246-9460-ABEE948F224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88080" y="3228808"/>
                <a:ext cx="0" cy="16838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CCAB4F45-13D6-9547-9E30-50E948DD568B}"/>
                </a:ext>
              </a:extLst>
            </p:cNvPr>
            <p:cNvGrpSpPr/>
            <p:nvPr/>
          </p:nvGrpSpPr>
          <p:grpSpPr>
            <a:xfrm>
              <a:off x="6510874" y="3608961"/>
              <a:ext cx="1291178" cy="1303662"/>
              <a:chOff x="6510874" y="3608961"/>
              <a:chExt cx="1291178" cy="1282722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9B6BE8A-DFB6-8243-A202-A37852AFF5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10874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8B6C2581-55F2-B04D-88F1-452CF58677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72271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43FD338-BE6A-2448-A9F5-2300C6C1C9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33669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F230DD3C-B94B-E14E-8684-3D40071026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56463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4F7E747A-B4D8-2E47-A42D-BB92383096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95066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5BBCEFB8-AA4D-FF4E-A571-CC719C4296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7860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542AEDBA-82D3-8943-8F98-8F1ABF9D0A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79258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F1F89AA2-54E5-4D44-9C7A-8210F8A0F1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40655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7B271137-1A7A-484B-955D-CA7EFDA6E9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02052" y="3608961"/>
                <a:ext cx="0" cy="1282722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54CC376E-9127-7C4D-AA02-36F055BC482E}"/>
                </a:ext>
              </a:extLst>
            </p:cNvPr>
            <p:cNvGrpSpPr/>
            <p:nvPr/>
          </p:nvGrpSpPr>
          <p:grpSpPr>
            <a:xfrm>
              <a:off x="8124846" y="3875306"/>
              <a:ext cx="1291178" cy="1037318"/>
              <a:chOff x="8124846" y="3968690"/>
              <a:chExt cx="1291178" cy="943933"/>
            </a:xfrm>
          </p:grpSpPr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7FA5F099-B6A6-7A4E-A3E7-3521254CCA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24846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5160B837-370B-F043-90BF-4F0F9AEA70A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86244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9570396D-60D4-2744-A4E9-D3F7B169B9B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47641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9BA5BAF5-D146-0B4A-A1E5-2D62DBC67C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70435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FE1CC879-0FDD-BD49-89D6-F9EF161960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09038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FB568227-5E03-E147-B078-54A4B07C11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931833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154CA17-905B-BB4D-B13F-E3007EE6DA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93230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954280B0-CE38-4540-9EFE-0F8D822D8FC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254627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3CD6187C-FE51-4B48-9ED7-CEB879EAF0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16024" y="3968690"/>
                <a:ext cx="0" cy="943933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468FF339-FB96-C34F-838E-7BFB99C1A4A6}"/>
                </a:ext>
              </a:extLst>
            </p:cNvPr>
            <p:cNvGrpSpPr/>
            <p:nvPr/>
          </p:nvGrpSpPr>
          <p:grpSpPr>
            <a:xfrm>
              <a:off x="9738819" y="4144178"/>
              <a:ext cx="1291173" cy="768445"/>
              <a:chOff x="9738819" y="4240107"/>
              <a:chExt cx="1291173" cy="672516"/>
            </a:xfrm>
          </p:grpSpPr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7D46B843-FB8A-1E4B-90B7-12E7D21A85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38819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7A2C50EB-C26C-414B-AF39-81E4121376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0216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3268DB-6F47-5047-BC8A-076F9AA180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61613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377C58BF-3317-474B-ACBF-24410D1A7B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84408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32BFC38A-6497-A74B-97A4-45A0153F07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223010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9564E018-DCF9-1641-8270-6A91A0FE6D0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45805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DD15216B-B36F-D948-9CB0-4E1610F9D2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07202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72250751-E3E7-814B-B6FB-22639E7C6D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868599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E0BCF0B-8AA6-D346-9195-F8BBFB060B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029992" y="4240107"/>
                <a:ext cx="0" cy="672516"/>
              </a:xfrm>
              <a:prstGeom prst="line">
                <a:avLst/>
              </a:prstGeom>
              <a:ln cap="rnd">
                <a:solidFill>
                  <a:schemeClr val="tx1">
                    <a:lumMod val="65000"/>
                    <a:lumOff val="3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42E2D58-BAFC-354C-9E16-EC05C660A514}"/>
              </a:ext>
            </a:extLst>
          </p:cNvPr>
          <p:cNvCxnSpPr>
            <a:cxnSpLocks/>
          </p:cNvCxnSpPr>
          <p:nvPr/>
        </p:nvCxnSpPr>
        <p:spPr>
          <a:xfrm flipV="1">
            <a:off x="9575153" y="3168974"/>
            <a:ext cx="0" cy="1980004"/>
          </a:xfrm>
          <a:prstGeom prst="line">
            <a:avLst/>
          </a:prstGeom>
          <a:ln w="38100" cap="rnd">
            <a:solidFill>
              <a:srgbClr val="2DC5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AA80804-2717-7341-89DE-52401B69B018}"/>
              </a:ext>
            </a:extLst>
          </p:cNvPr>
          <p:cNvCxnSpPr>
            <a:cxnSpLocks/>
          </p:cNvCxnSpPr>
          <p:nvPr/>
        </p:nvCxnSpPr>
        <p:spPr>
          <a:xfrm flipV="1">
            <a:off x="1391351" y="2853570"/>
            <a:ext cx="0" cy="2283820"/>
          </a:xfrm>
          <a:prstGeom prst="line">
            <a:avLst/>
          </a:prstGeom>
          <a:solidFill>
            <a:srgbClr val="2DC5FF"/>
          </a:solidFill>
          <a:ln w="38100" cap="rnd" cmpd="sng">
            <a:solidFill>
              <a:srgbClr val="2DC5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13DB319-5E03-E44B-BC17-F0FA1C5C0852}"/>
              </a:ext>
            </a:extLst>
          </p:cNvPr>
          <p:cNvSpPr/>
          <p:nvPr/>
        </p:nvSpPr>
        <p:spPr>
          <a:xfrm flipH="1">
            <a:off x="2849329" y="2995989"/>
            <a:ext cx="3535907" cy="2058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58E7C32-230E-1440-B26F-4507D1DA29CA}"/>
              </a:ext>
            </a:extLst>
          </p:cNvPr>
          <p:cNvSpPr/>
          <p:nvPr/>
        </p:nvSpPr>
        <p:spPr>
          <a:xfrm>
            <a:off x="1377132" y="1789279"/>
            <a:ext cx="41021" cy="1146639"/>
          </a:xfrm>
          <a:prstGeom prst="rect">
            <a:avLst/>
          </a:prstGeom>
          <a:solidFill>
            <a:srgbClr val="2DC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1769FBE-8688-5A4F-833D-495339BD549F}"/>
              </a:ext>
            </a:extLst>
          </p:cNvPr>
          <p:cNvSpPr/>
          <p:nvPr/>
        </p:nvSpPr>
        <p:spPr>
          <a:xfrm>
            <a:off x="2828819" y="1789279"/>
            <a:ext cx="41021" cy="14125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2FCE77A-EEE9-EB48-ABA3-66569ED7268C}"/>
              </a:ext>
            </a:extLst>
          </p:cNvPr>
          <p:cNvSpPr/>
          <p:nvPr/>
        </p:nvSpPr>
        <p:spPr>
          <a:xfrm>
            <a:off x="6385236" y="1789279"/>
            <a:ext cx="41021" cy="1678407"/>
          </a:xfrm>
          <a:prstGeom prst="rect">
            <a:avLst/>
          </a:prstGeom>
          <a:solidFill>
            <a:srgbClr val="2DC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615DBF5-B210-064A-AB0B-BFA4DFEC09BC}"/>
              </a:ext>
            </a:extLst>
          </p:cNvPr>
          <p:cNvSpPr/>
          <p:nvPr/>
        </p:nvSpPr>
        <p:spPr>
          <a:xfrm>
            <a:off x="7991933" y="1789278"/>
            <a:ext cx="41021" cy="194130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6EECCD4-0834-9148-BD23-6EEC0D46E705}"/>
              </a:ext>
            </a:extLst>
          </p:cNvPr>
          <p:cNvSpPr/>
          <p:nvPr/>
        </p:nvSpPr>
        <p:spPr>
          <a:xfrm>
            <a:off x="9555896" y="1789278"/>
            <a:ext cx="41021" cy="2210175"/>
          </a:xfrm>
          <a:prstGeom prst="rect">
            <a:avLst/>
          </a:prstGeom>
          <a:solidFill>
            <a:srgbClr val="2DC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Content Placeholder 2">
            <a:extLst>
              <a:ext uri="{FF2B5EF4-FFF2-40B4-BE49-F238E27FC236}">
                <a16:creationId xmlns:a16="http://schemas.microsoft.com/office/drawing/2014/main" id="{CF52C315-77BE-4F41-9B45-D080A22C007B}"/>
              </a:ext>
            </a:extLst>
          </p:cNvPr>
          <p:cNvSpPr txBox="1">
            <a:spLocks/>
          </p:cNvSpPr>
          <p:nvPr/>
        </p:nvSpPr>
        <p:spPr>
          <a:xfrm>
            <a:off x="1479456" y="1789428"/>
            <a:ext cx="1117846" cy="6983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80"/>
              </a:lnSpc>
              <a:buNone/>
            </a:pPr>
            <a:r>
              <a:rPr 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Market Needs + Customer Expectations + Business Goals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8A831-4CF9-DF40-A8B5-A4D409A68D81}"/>
              </a:ext>
            </a:extLst>
          </p:cNvPr>
          <p:cNvGrpSpPr/>
          <p:nvPr/>
        </p:nvGrpSpPr>
        <p:grpSpPr>
          <a:xfrm>
            <a:off x="2939960" y="1794282"/>
            <a:ext cx="1322562" cy="514848"/>
            <a:chOff x="2939960" y="1794282"/>
            <a:chExt cx="1322562" cy="514848"/>
          </a:xfrm>
        </p:grpSpPr>
        <p:sp>
          <p:nvSpPr>
            <p:cNvPr id="169" name="Content Placeholder 2">
              <a:extLst>
                <a:ext uri="{FF2B5EF4-FFF2-40B4-BE49-F238E27FC236}">
                  <a16:creationId xmlns:a16="http://schemas.microsoft.com/office/drawing/2014/main" id="{924EF08B-DCB1-F14A-9018-C0BF6F09F13E}"/>
                </a:ext>
              </a:extLst>
            </p:cNvPr>
            <p:cNvSpPr txBox="1">
              <a:spLocks/>
            </p:cNvSpPr>
            <p:nvPr/>
          </p:nvSpPr>
          <p:spPr>
            <a:xfrm>
              <a:off x="2940026" y="1794282"/>
              <a:ext cx="1322496" cy="159787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380"/>
                </a:lnSpc>
                <a:buNone/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Product Roadmap</a:t>
              </a:r>
            </a:p>
          </p:txBody>
        </p:sp>
        <p:sp>
          <p:nvSpPr>
            <p:cNvPr id="170" name="Content Placeholder 2">
              <a:extLst>
                <a:ext uri="{FF2B5EF4-FFF2-40B4-BE49-F238E27FC236}">
                  <a16:creationId xmlns:a16="http://schemas.microsoft.com/office/drawing/2014/main" id="{AC329080-9E5A-8A4F-90BC-126E44843181}"/>
                </a:ext>
              </a:extLst>
            </p:cNvPr>
            <p:cNvSpPr txBox="1">
              <a:spLocks/>
            </p:cNvSpPr>
            <p:nvPr/>
          </p:nvSpPr>
          <p:spPr>
            <a:xfrm>
              <a:off x="2939960" y="1994620"/>
              <a:ext cx="1117978" cy="31451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2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Product Managers or business Analysts</a:t>
              </a:r>
            </a:p>
          </p:txBody>
        </p:sp>
      </p:grpSp>
      <p:sp>
        <p:nvSpPr>
          <p:cNvPr id="175" name="Oval 174">
            <a:extLst>
              <a:ext uri="{FF2B5EF4-FFF2-40B4-BE49-F238E27FC236}">
                <a16:creationId xmlns:a16="http://schemas.microsoft.com/office/drawing/2014/main" id="{BAFC2AA0-36E0-E049-BD98-0255FEF1A2D3}"/>
              </a:ext>
            </a:extLst>
          </p:cNvPr>
          <p:cNvSpPr/>
          <p:nvPr/>
        </p:nvSpPr>
        <p:spPr>
          <a:xfrm>
            <a:off x="1126229" y="5153165"/>
            <a:ext cx="540000" cy="540000"/>
          </a:xfrm>
          <a:prstGeom prst="ellipse">
            <a:avLst/>
          </a:prstGeom>
          <a:solidFill>
            <a:srgbClr val="4A4F58"/>
          </a:solidFill>
          <a:ln w="50800">
            <a:solidFill>
              <a:schemeClr val="bg1">
                <a:lumMod val="75000"/>
                <a:alpha val="3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01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A737EA28-C5E3-CE45-A0D1-FFC0AF664CAF}"/>
              </a:ext>
            </a:extLst>
          </p:cNvPr>
          <p:cNvSpPr/>
          <p:nvPr/>
        </p:nvSpPr>
        <p:spPr>
          <a:xfrm>
            <a:off x="2579561" y="5153158"/>
            <a:ext cx="540000" cy="540000"/>
          </a:xfrm>
          <a:prstGeom prst="ellipse">
            <a:avLst/>
          </a:prstGeom>
          <a:solidFill>
            <a:srgbClr val="4A4F58"/>
          </a:solidFill>
          <a:ln w="50800">
            <a:solidFill>
              <a:schemeClr val="bg1">
                <a:lumMod val="75000"/>
                <a:alpha val="3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02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D6FD4BAE-FCE6-5C4C-897A-1C4C4BCD3DE0}"/>
              </a:ext>
            </a:extLst>
          </p:cNvPr>
          <p:cNvSpPr/>
          <p:nvPr/>
        </p:nvSpPr>
        <p:spPr>
          <a:xfrm>
            <a:off x="6130674" y="5153158"/>
            <a:ext cx="540000" cy="540000"/>
          </a:xfrm>
          <a:prstGeom prst="ellipse">
            <a:avLst/>
          </a:prstGeom>
          <a:solidFill>
            <a:srgbClr val="4A4F58"/>
          </a:solidFill>
          <a:ln w="50800">
            <a:solidFill>
              <a:schemeClr val="bg1">
                <a:lumMod val="75000"/>
                <a:alpha val="3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03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8D3083AC-61D0-C645-A456-9EADBFB309E3}"/>
              </a:ext>
            </a:extLst>
          </p:cNvPr>
          <p:cNvSpPr/>
          <p:nvPr/>
        </p:nvSpPr>
        <p:spPr>
          <a:xfrm>
            <a:off x="7747995" y="5153158"/>
            <a:ext cx="540000" cy="540000"/>
          </a:xfrm>
          <a:prstGeom prst="ellipse">
            <a:avLst/>
          </a:prstGeom>
          <a:solidFill>
            <a:srgbClr val="4A4F58"/>
          </a:solidFill>
          <a:ln w="50800">
            <a:solidFill>
              <a:schemeClr val="bg1">
                <a:lumMod val="75000"/>
                <a:alpha val="3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04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F0D805F6-2CE1-CC42-95DB-DB690DDD5C0D}"/>
              </a:ext>
            </a:extLst>
          </p:cNvPr>
          <p:cNvSpPr/>
          <p:nvPr/>
        </p:nvSpPr>
        <p:spPr>
          <a:xfrm>
            <a:off x="9309117" y="5153158"/>
            <a:ext cx="540000" cy="540000"/>
          </a:xfrm>
          <a:prstGeom prst="ellipse">
            <a:avLst/>
          </a:prstGeom>
          <a:solidFill>
            <a:srgbClr val="4A4F58"/>
          </a:solidFill>
          <a:ln w="50800">
            <a:solidFill>
              <a:schemeClr val="bg1">
                <a:lumMod val="75000"/>
                <a:alpha val="3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05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9B139EC-1072-FC4B-A84B-ADB4509C7AC2}"/>
              </a:ext>
            </a:extLst>
          </p:cNvPr>
          <p:cNvSpPr/>
          <p:nvPr/>
        </p:nvSpPr>
        <p:spPr>
          <a:xfrm>
            <a:off x="6385237" y="3261873"/>
            <a:ext cx="2102378" cy="205812"/>
          </a:xfrm>
          <a:prstGeom prst="rect">
            <a:avLst/>
          </a:prstGeom>
          <a:gradFill flip="none" rotWithShape="1">
            <a:gsLst>
              <a:gs pos="82000">
                <a:srgbClr val="5F72F8"/>
              </a:gs>
              <a:gs pos="47000">
                <a:srgbClr val="469CFC"/>
              </a:gs>
              <a:gs pos="17000">
                <a:srgbClr val="2DC5FF"/>
              </a:gs>
            </a:gsLst>
            <a:lin ang="0" scaled="1"/>
            <a:tileRect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DEF3767-CF66-C44F-8869-9C8D8AF7FB71}"/>
              </a:ext>
            </a:extLst>
          </p:cNvPr>
          <p:cNvSpPr/>
          <p:nvPr/>
        </p:nvSpPr>
        <p:spPr>
          <a:xfrm>
            <a:off x="7991933" y="3527757"/>
            <a:ext cx="1563964" cy="2058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D87CE13-FBD8-5D4A-B1CA-8F69EAFC36CB}"/>
              </a:ext>
            </a:extLst>
          </p:cNvPr>
          <p:cNvSpPr/>
          <p:nvPr/>
        </p:nvSpPr>
        <p:spPr>
          <a:xfrm>
            <a:off x="9555896" y="3793641"/>
            <a:ext cx="1495595" cy="205812"/>
          </a:xfrm>
          <a:prstGeom prst="rect">
            <a:avLst/>
          </a:prstGeom>
          <a:gradFill flip="none" rotWithShape="1">
            <a:gsLst>
              <a:gs pos="82000">
                <a:srgbClr val="5F72F8"/>
              </a:gs>
              <a:gs pos="47000">
                <a:srgbClr val="469CFC"/>
              </a:gs>
              <a:gs pos="17000">
                <a:srgbClr val="2DC5FF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DB835D-F02F-2D4E-8D59-383EE492D0EE}"/>
              </a:ext>
            </a:extLst>
          </p:cNvPr>
          <p:cNvGrpSpPr/>
          <p:nvPr/>
        </p:nvGrpSpPr>
        <p:grpSpPr>
          <a:xfrm>
            <a:off x="6483316" y="1785144"/>
            <a:ext cx="1117912" cy="873072"/>
            <a:chOff x="6483316" y="1785144"/>
            <a:chExt cx="1117912" cy="873072"/>
          </a:xfrm>
        </p:grpSpPr>
        <p:sp>
          <p:nvSpPr>
            <p:cNvPr id="182" name="Content Placeholder 2">
              <a:extLst>
                <a:ext uri="{FF2B5EF4-FFF2-40B4-BE49-F238E27FC236}">
                  <a16:creationId xmlns:a16="http://schemas.microsoft.com/office/drawing/2014/main" id="{75E2D5BB-EBEC-234F-9E16-74C74677D849}"/>
                </a:ext>
              </a:extLst>
            </p:cNvPr>
            <p:cNvSpPr txBox="1">
              <a:spLocks/>
            </p:cNvSpPr>
            <p:nvPr/>
          </p:nvSpPr>
          <p:spPr>
            <a:xfrm>
              <a:off x="6483382" y="1785144"/>
              <a:ext cx="1117846" cy="51886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380"/>
                </a:lnSpc>
                <a:buNone/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Deconstruct Roadmap into Testable Chunks</a:t>
              </a:r>
            </a:p>
          </p:txBody>
        </p:sp>
        <p:sp>
          <p:nvSpPr>
            <p:cNvPr id="183" name="Content Placeholder 2">
              <a:extLst>
                <a:ext uri="{FF2B5EF4-FFF2-40B4-BE49-F238E27FC236}">
                  <a16:creationId xmlns:a16="http://schemas.microsoft.com/office/drawing/2014/main" id="{FB61B34E-2815-1D49-932E-EC340DE34849}"/>
                </a:ext>
              </a:extLst>
            </p:cNvPr>
            <p:cNvSpPr txBox="1">
              <a:spLocks/>
            </p:cNvSpPr>
            <p:nvPr/>
          </p:nvSpPr>
          <p:spPr>
            <a:xfrm>
              <a:off x="6483316" y="2343706"/>
              <a:ext cx="1036317" cy="31451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2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Business Analyst or UX Designers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B537266-87EA-2544-B674-05990DEAEC77}"/>
              </a:ext>
            </a:extLst>
          </p:cNvPr>
          <p:cNvGrpSpPr/>
          <p:nvPr/>
        </p:nvGrpSpPr>
        <p:grpSpPr>
          <a:xfrm>
            <a:off x="8091413" y="1758633"/>
            <a:ext cx="1226759" cy="873072"/>
            <a:chOff x="8091413" y="1758633"/>
            <a:chExt cx="1226759" cy="873072"/>
          </a:xfrm>
        </p:grpSpPr>
        <p:sp>
          <p:nvSpPr>
            <p:cNvPr id="184" name="Content Placeholder 2">
              <a:extLst>
                <a:ext uri="{FF2B5EF4-FFF2-40B4-BE49-F238E27FC236}">
                  <a16:creationId xmlns:a16="http://schemas.microsoft.com/office/drawing/2014/main" id="{A1B76625-99B5-A249-800C-3CEB3D6C177F}"/>
                </a:ext>
              </a:extLst>
            </p:cNvPr>
            <p:cNvSpPr txBox="1">
              <a:spLocks/>
            </p:cNvSpPr>
            <p:nvPr/>
          </p:nvSpPr>
          <p:spPr>
            <a:xfrm>
              <a:off x="8091477" y="1758633"/>
              <a:ext cx="1226695" cy="51886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380"/>
                </a:lnSpc>
                <a:buNone/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Product Implementation via A/B Testing CRO</a:t>
              </a:r>
            </a:p>
          </p:txBody>
        </p:sp>
        <p:sp>
          <p:nvSpPr>
            <p:cNvPr id="185" name="Content Placeholder 2">
              <a:extLst>
                <a:ext uri="{FF2B5EF4-FFF2-40B4-BE49-F238E27FC236}">
                  <a16:creationId xmlns:a16="http://schemas.microsoft.com/office/drawing/2014/main" id="{169B0D02-D9ED-6D49-B4FD-07F069BCB4D9}"/>
                </a:ext>
              </a:extLst>
            </p:cNvPr>
            <p:cNvSpPr txBox="1">
              <a:spLocks/>
            </p:cNvSpPr>
            <p:nvPr/>
          </p:nvSpPr>
          <p:spPr>
            <a:xfrm>
              <a:off x="8091413" y="2317195"/>
              <a:ext cx="913256" cy="31451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2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Developers or CRO Analysts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5A3CECC-356C-4C40-B0F5-0E40AD62350B}"/>
              </a:ext>
            </a:extLst>
          </p:cNvPr>
          <p:cNvGrpSpPr/>
          <p:nvPr/>
        </p:nvGrpSpPr>
        <p:grpSpPr>
          <a:xfrm>
            <a:off x="9654018" y="1785144"/>
            <a:ext cx="1397472" cy="514848"/>
            <a:chOff x="9654018" y="1785144"/>
            <a:chExt cx="1397472" cy="514848"/>
          </a:xfrm>
        </p:grpSpPr>
        <p:sp>
          <p:nvSpPr>
            <p:cNvPr id="186" name="Content Placeholder 2">
              <a:extLst>
                <a:ext uri="{FF2B5EF4-FFF2-40B4-BE49-F238E27FC236}">
                  <a16:creationId xmlns:a16="http://schemas.microsoft.com/office/drawing/2014/main" id="{97AD5F80-7914-DC47-BD23-69254A456A32}"/>
                </a:ext>
              </a:extLst>
            </p:cNvPr>
            <p:cNvSpPr txBox="1">
              <a:spLocks/>
            </p:cNvSpPr>
            <p:nvPr/>
          </p:nvSpPr>
          <p:spPr>
            <a:xfrm>
              <a:off x="9654083" y="1785144"/>
              <a:ext cx="1397407" cy="159787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380"/>
                </a:lnSpc>
                <a:buNone/>
              </a:pPr>
              <a:r>
                <a:rPr lang="en-US" sz="9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Growth Conversion</a:t>
              </a:r>
            </a:p>
          </p:txBody>
        </p:sp>
        <p:sp>
          <p:nvSpPr>
            <p:cNvPr id="187" name="Content Placeholder 2">
              <a:extLst>
                <a:ext uri="{FF2B5EF4-FFF2-40B4-BE49-F238E27FC236}">
                  <a16:creationId xmlns:a16="http://schemas.microsoft.com/office/drawing/2014/main" id="{61E9AF56-BB39-2148-9044-C1B57BBB3C33}"/>
                </a:ext>
              </a:extLst>
            </p:cNvPr>
            <p:cNvSpPr txBox="1">
              <a:spLocks/>
            </p:cNvSpPr>
            <p:nvPr/>
          </p:nvSpPr>
          <p:spPr>
            <a:xfrm>
              <a:off x="9654018" y="1985482"/>
              <a:ext cx="777723" cy="314510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28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Data Scientist or Analysts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73C23D4-66AC-9941-9C17-6F70827644FE}"/>
              </a:ext>
            </a:extLst>
          </p:cNvPr>
          <p:cNvGrpSpPr/>
          <p:nvPr/>
        </p:nvGrpSpPr>
        <p:grpSpPr>
          <a:xfrm>
            <a:off x="2855911" y="5686808"/>
            <a:ext cx="5168434" cy="530229"/>
            <a:chOff x="2855911" y="5686808"/>
            <a:chExt cx="5168434" cy="530229"/>
          </a:xfrm>
        </p:grpSpPr>
        <p:cxnSp>
          <p:nvCxnSpPr>
            <p:cNvPr id="317" name="Elbow Connector 316">
              <a:extLst>
                <a:ext uri="{FF2B5EF4-FFF2-40B4-BE49-F238E27FC236}">
                  <a16:creationId xmlns:a16="http://schemas.microsoft.com/office/drawing/2014/main" id="{FBA4E858-C184-BF4E-8333-355F1F359D9D}"/>
                </a:ext>
              </a:extLst>
            </p:cNvPr>
            <p:cNvCxnSpPr>
              <a:cxnSpLocks/>
              <a:stCxn id="178" idx="4"/>
              <a:endCxn id="176" idx="4"/>
            </p:cNvCxnSpPr>
            <p:nvPr/>
          </p:nvCxnSpPr>
          <p:spPr>
            <a:xfrm rot="5400000">
              <a:off x="5433778" y="3108941"/>
              <a:ext cx="12700" cy="5168434"/>
            </a:xfrm>
            <a:prstGeom prst="bentConnector3">
              <a:avLst>
                <a:gd name="adj1" fmla="val 2739126"/>
              </a:avLst>
            </a:prstGeom>
            <a:ln w="9525" cap="rnd">
              <a:solidFill>
                <a:schemeClr val="bg1">
                  <a:lumMod val="50000"/>
                </a:schemeClr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Content Placeholder 2">
              <a:extLst>
                <a:ext uri="{FF2B5EF4-FFF2-40B4-BE49-F238E27FC236}">
                  <a16:creationId xmlns:a16="http://schemas.microsoft.com/office/drawing/2014/main" id="{1D043689-3EED-0E44-BAB1-2C13796D7394}"/>
                </a:ext>
              </a:extLst>
            </p:cNvPr>
            <p:cNvSpPr txBox="1">
              <a:spLocks/>
            </p:cNvSpPr>
            <p:nvPr/>
          </p:nvSpPr>
          <p:spPr>
            <a:xfrm>
              <a:off x="4137888" y="5852001"/>
              <a:ext cx="2435432" cy="365036"/>
            </a:xfrm>
            <a:prstGeom prst="rect">
              <a:avLst/>
            </a:prstGeom>
            <a:solidFill>
              <a:srgbClr val="2D323D"/>
            </a:solidFill>
          </p:spPr>
          <p:txBody>
            <a:bodyPr vert="horz" wrap="square" lIns="0" tIns="0" rIns="0" bIns="0" rtlCol="0" anchor="ctr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540"/>
                </a:lnSpc>
                <a:spcBef>
                  <a:spcPts val="0"/>
                </a:spcBef>
                <a:buNone/>
              </a:pPr>
              <a:r>
                <a:rPr lang="en-US" sz="1000" b="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Program Management</a:t>
              </a:r>
            </a:p>
            <a:p>
              <a:pPr marL="0" indent="0" algn="ctr">
                <a:lnSpc>
                  <a:spcPts val="1540"/>
                </a:lnSpc>
                <a:spcBef>
                  <a:spcPts val="0"/>
                </a:spcBef>
                <a:buNone/>
              </a:pPr>
              <a:r>
                <a:rPr lang="en-US" sz="1000" b="0" dirty="0">
                  <a:latin typeface="Century Gothic" panose="020B0502020202020204" pitchFamily="34" charset="0"/>
                </a:rPr>
                <a:t>(Dedicated CRO program Manager)</a:t>
              </a:r>
            </a:p>
          </p:txBody>
        </p:sp>
      </p:grp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A521705-4669-124B-AA75-A4E5749EFE53}"/>
              </a:ext>
            </a:extLst>
          </p:cNvPr>
          <p:cNvSpPr/>
          <p:nvPr/>
        </p:nvSpPr>
        <p:spPr>
          <a:xfrm flipH="1">
            <a:off x="1377132" y="2730106"/>
            <a:ext cx="3546835" cy="205812"/>
          </a:xfrm>
          <a:prstGeom prst="rect">
            <a:avLst/>
          </a:prstGeom>
          <a:gradFill flip="none" rotWithShape="1">
            <a:gsLst>
              <a:gs pos="82000">
                <a:srgbClr val="5F72F8"/>
              </a:gs>
              <a:gs pos="47000">
                <a:srgbClr val="469CFC"/>
              </a:gs>
              <a:gs pos="17000">
                <a:srgbClr val="2DC5FF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/>
      <p:bldP spid="175" grpId="0" animBg="1"/>
      <p:bldP spid="176" grpId="0" animBg="1"/>
      <p:bldP spid="177" grpId="0" animBg="1"/>
      <p:bldP spid="178" grpId="0" animBg="1"/>
      <p:bldP spid="179" grpId="0" animBg="1"/>
      <p:bldP spid="146" grpId="0" animBg="1"/>
      <p:bldP spid="147" grpId="0" animBg="1"/>
      <p:bldP spid="148" grpId="0" animBg="1"/>
      <p:bldP spid="1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2D323D"/>
            </a:gs>
            <a:gs pos="88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5BFD9754-CE0A-B641-9DD0-1E4C19175B2F}"/>
              </a:ext>
            </a:extLst>
          </p:cNvPr>
          <p:cNvGrpSpPr/>
          <p:nvPr/>
        </p:nvGrpSpPr>
        <p:grpSpPr>
          <a:xfrm>
            <a:off x="4140490" y="1942704"/>
            <a:ext cx="3911022" cy="3911022"/>
            <a:chOff x="4140490" y="1942704"/>
            <a:chExt cx="3911022" cy="3911022"/>
          </a:xfrm>
        </p:grpSpPr>
        <p:sp>
          <p:nvSpPr>
            <p:cNvPr id="52" name="Кружок">
              <a:extLst>
                <a:ext uri="{FF2B5EF4-FFF2-40B4-BE49-F238E27FC236}">
                  <a16:creationId xmlns:a16="http://schemas.microsoft.com/office/drawing/2014/main" id="{E7165832-FAF1-2140-9397-229E0BFAFF2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265386" y="2073266"/>
              <a:ext cx="3661117" cy="3660967"/>
            </a:xfrm>
            <a:prstGeom prst="ellipse">
              <a:avLst/>
            </a:prstGeom>
            <a:noFill/>
            <a:ln w="25400" cap="rnd">
              <a:solidFill>
                <a:srgbClr val="60656D"/>
              </a:solidFill>
              <a:prstDash val="sysDash"/>
              <a:miter lim="4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9CD3AC8F-D3F3-E24A-8BD0-81FDC4F70BAF}"/>
                </a:ext>
              </a:extLst>
            </p:cNvPr>
            <p:cNvSpPr/>
            <p:nvPr/>
          </p:nvSpPr>
          <p:spPr>
            <a:xfrm flipH="1">
              <a:off x="4140490" y="1942704"/>
              <a:ext cx="3911022" cy="391102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>
              <a:miter lim="400000"/>
            </a:ln>
            <a:effectLst>
              <a:outerShdw blurRad="698500" sx="114000" sy="114000" algn="ctr" rotWithShape="0">
                <a:schemeClr val="bg1"/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3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4" name="Кружок">
              <a:extLst>
                <a:ext uri="{FF2B5EF4-FFF2-40B4-BE49-F238E27FC236}">
                  <a16:creationId xmlns:a16="http://schemas.microsoft.com/office/drawing/2014/main" id="{D499D7F4-CE6F-CD41-B83C-347EC0F8A5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128194" flipH="1">
              <a:off x="4305443" y="3260501"/>
              <a:ext cx="115923" cy="115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  <p:sp>
          <p:nvSpPr>
            <p:cNvPr id="55" name="Кружок">
              <a:extLst>
                <a:ext uri="{FF2B5EF4-FFF2-40B4-BE49-F238E27FC236}">
                  <a16:creationId xmlns:a16="http://schemas.microsoft.com/office/drawing/2014/main" id="{EE786F1F-27F1-3246-B10C-D8A1F9FFF1E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927540" flipH="1">
              <a:off x="6030827" y="2015326"/>
              <a:ext cx="115923" cy="115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 dirty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  <p:sp>
          <p:nvSpPr>
            <p:cNvPr id="56" name="Кружок">
              <a:extLst>
                <a:ext uri="{FF2B5EF4-FFF2-40B4-BE49-F238E27FC236}">
                  <a16:creationId xmlns:a16="http://schemas.microsoft.com/office/drawing/2014/main" id="{87FCE677-5461-5242-BE33-9F5CA60FE7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257107" flipH="1">
              <a:off x="7771756" y="3260501"/>
              <a:ext cx="115923" cy="115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  <p:sp>
          <p:nvSpPr>
            <p:cNvPr id="57" name="Кружок">
              <a:extLst>
                <a:ext uri="{FF2B5EF4-FFF2-40B4-BE49-F238E27FC236}">
                  <a16:creationId xmlns:a16="http://schemas.microsoft.com/office/drawing/2014/main" id="{3020E77B-EEDA-C346-95BB-0EFEB87EBE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007133" flipH="1">
              <a:off x="7135546" y="5316810"/>
              <a:ext cx="115923" cy="115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  <p:sp>
          <p:nvSpPr>
            <p:cNvPr id="58" name="Кружок">
              <a:extLst>
                <a:ext uri="{FF2B5EF4-FFF2-40B4-BE49-F238E27FC236}">
                  <a16:creationId xmlns:a16="http://schemas.microsoft.com/office/drawing/2014/main" id="{3E3D6C50-F0EF-4846-9C03-B72396A99AD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59607" flipH="1">
              <a:off x="5012269" y="5360443"/>
              <a:ext cx="115923" cy="115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19050" tIns="19050" rIns="19050" bIns="19050" anchor="ctr"/>
            <a:lstStyle>
              <a:lvl1pPr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252D30"/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Helvetica Neue" panose="02000503000000020004" pitchFamily="2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41275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000" b="1" i="0" u="none" strike="noStrike" kern="0" cap="none" spc="0" normalizeH="0" baseline="0" noProof="0">
                <a:ln>
                  <a:noFill/>
                </a:ln>
                <a:solidFill>
                  <a:srgbClr val="252D30"/>
                </a:solidFill>
                <a:effectLst/>
                <a:uLnTx/>
                <a:uFillTx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Arial" panose="020B0604020202020204" pitchFamily="34" charset="0"/>
              </a:endParaRPr>
            </a:p>
          </p:txBody>
        </p:sp>
      </p:grpSp>
      <p:sp>
        <p:nvSpPr>
          <p:cNvPr id="44" name="Freeform: Shape 498">
            <a:extLst>
              <a:ext uri="{FF2B5EF4-FFF2-40B4-BE49-F238E27FC236}">
                <a16:creationId xmlns:a16="http://schemas.microsoft.com/office/drawing/2014/main" id="{1104CB66-7BE7-7843-9191-4C9C2059DBEE}"/>
              </a:ext>
            </a:extLst>
          </p:cNvPr>
          <p:cNvSpPr>
            <a:spLocks/>
          </p:cNvSpPr>
          <p:nvPr/>
        </p:nvSpPr>
        <p:spPr bwMode="auto">
          <a:xfrm rot="20157204">
            <a:off x="3606803" y="1339000"/>
            <a:ext cx="5027744" cy="5092697"/>
          </a:xfrm>
          <a:custGeom>
            <a:avLst/>
            <a:gdLst>
              <a:gd name="connsiteX0" fmla="*/ 2388292 w 5040106"/>
              <a:gd name="connsiteY0" fmla="*/ 4161591 h 5032009"/>
              <a:gd name="connsiteX1" fmla="*/ 2463163 w 5040106"/>
              <a:gd name="connsiteY1" fmla="*/ 4165372 h 5032009"/>
              <a:gd name="connsiteX2" fmla="*/ 2460838 w 5040106"/>
              <a:gd name="connsiteY2" fmla="*/ 4235218 h 5032009"/>
              <a:gd name="connsiteX3" fmla="*/ 2442006 w 5040106"/>
              <a:gd name="connsiteY3" fmla="*/ 4800952 h 5032009"/>
              <a:gd name="connsiteX4" fmla="*/ 2388909 w 5040106"/>
              <a:gd name="connsiteY4" fmla="*/ 4844740 h 5032009"/>
              <a:gd name="connsiteX5" fmla="*/ 2338936 w 5040106"/>
              <a:gd name="connsiteY5" fmla="*/ 4794696 h 5032009"/>
              <a:gd name="connsiteX6" fmla="*/ 2383213 w 5040106"/>
              <a:gd name="connsiteY6" fmla="*/ 4226745 h 5032009"/>
              <a:gd name="connsiteX7" fmla="*/ 2652255 w 5040106"/>
              <a:gd name="connsiteY7" fmla="*/ 4160759 h 5032009"/>
              <a:gd name="connsiteX8" fmla="*/ 2662692 w 5040106"/>
              <a:gd name="connsiteY8" fmla="*/ 4292764 h 5032009"/>
              <a:gd name="connsiteX9" fmla="*/ 2717160 w 5040106"/>
              <a:gd name="connsiteY9" fmla="*/ 4981699 h 5032009"/>
              <a:gd name="connsiteX10" fmla="*/ 2663998 w 5040106"/>
              <a:gd name="connsiteY10" fmla="*/ 5031711 h 5032009"/>
              <a:gd name="connsiteX11" fmla="*/ 2607710 w 5040106"/>
              <a:gd name="connsiteY11" fmla="*/ 4987951 h 5032009"/>
              <a:gd name="connsiteX12" fmla="*/ 2581709 w 5040106"/>
              <a:gd name="connsiteY12" fmla="*/ 4208277 h 5032009"/>
              <a:gd name="connsiteX13" fmla="*/ 2580246 w 5040106"/>
              <a:gd name="connsiteY13" fmla="*/ 4164395 h 5032009"/>
              <a:gd name="connsiteX14" fmla="*/ 2200566 w 5040106"/>
              <a:gd name="connsiteY14" fmla="*/ 4137640 h 5032009"/>
              <a:gd name="connsiteX15" fmla="*/ 2273346 w 5040106"/>
              <a:gd name="connsiteY15" fmla="*/ 4148748 h 5032009"/>
              <a:gd name="connsiteX16" fmla="*/ 2266137 w 5040106"/>
              <a:gd name="connsiteY16" fmla="*/ 4198302 h 5032009"/>
              <a:gd name="connsiteX17" fmla="*/ 2222647 w 5040106"/>
              <a:gd name="connsiteY17" fmla="*/ 4497242 h 5032009"/>
              <a:gd name="connsiteX18" fmla="*/ 2169633 w 5040106"/>
              <a:gd name="connsiteY18" fmla="*/ 4537946 h 5032009"/>
              <a:gd name="connsiteX19" fmla="*/ 2132211 w 5040106"/>
              <a:gd name="connsiteY19" fmla="*/ 4484718 h 5032009"/>
              <a:gd name="connsiteX20" fmla="*/ 2195312 w 5040106"/>
              <a:gd name="connsiteY20" fmla="*/ 4164320 h 5032009"/>
              <a:gd name="connsiteX21" fmla="*/ 2840973 w 5040106"/>
              <a:gd name="connsiteY21" fmla="*/ 4134973 h 5032009"/>
              <a:gd name="connsiteX22" fmla="*/ 2854524 w 5040106"/>
              <a:gd name="connsiteY22" fmla="*/ 4204106 h 5032009"/>
              <a:gd name="connsiteX23" fmla="*/ 2963384 w 5040106"/>
              <a:gd name="connsiteY23" fmla="*/ 4759462 h 5032009"/>
              <a:gd name="connsiteX24" fmla="*/ 2919635 w 5040106"/>
              <a:gd name="connsiteY24" fmla="*/ 4815771 h 5032009"/>
              <a:gd name="connsiteX25" fmla="*/ 2860261 w 5040106"/>
              <a:gd name="connsiteY25" fmla="*/ 4775104 h 5032009"/>
              <a:gd name="connsiteX26" fmla="*/ 2775882 w 5040106"/>
              <a:gd name="connsiteY26" fmla="*/ 4211274 h 5032009"/>
              <a:gd name="connsiteX27" fmla="*/ 2766171 w 5040106"/>
              <a:gd name="connsiteY27" fmla="*/ 4146389 h 5032009"/>
              <a:gd name="connsiteX28" fmla="*/ 3023203 w 5040106"/>
              <a:gd name="connsiteY28" fmla="*/ 4086811 h 5032009"/>
              <a:gd name="connsiteX29" fmla="*/ 3045047 w 5040106"/>
              <a:gd name="connsiteY29" fmla="*/ 4155193 h 5032009"/>
              <a:gd name="connsiteX30" fmla="*/ 3217003 w 5040106"/>
              <a:gd name="connsiteY30" fmla="*/ 4693496 h 5032009"/>
              <a:gd name="connsiteX31" fmla="*/ 3179440 w 5040106"/>
              <a:gd name="connsiteY31" fmla="*/ 4752901 h 5032009"/>
              <a:gd name="connsiteX32" fmla="*/ 3116835 w 5040106"/>
              <a:gd name="connsiteY32" fmla="*/ 4721636 h 5032009"/>
              <a:gd name="connsiteX33" fmla="*/ 2968920 w 5040106"/>
              <a:gd name="connsiteY33" fmla="*/ 4172882 h 5032009"/>
              <a:gd name="connsiteX34" fmla="*/ 2951221 w 5040106"/>
              <a:gd name="connsiteY34" fmla="*/ 4107218 h 5032009"/>
              <a:gd name="connsiteX35" fmla="*/ 3005763 w 5040106"/>
              <a:gd name="connsiteY35" fmla="*/ 4093194 h 5032009"/>
              <a:gd name="connsiteX36" fmla="*/ 1841502 w 5040106"/>
              <a:gd name="connsiteY36" fmla="*/ 4025678 h 5032009"/>
              <a:gd name="connsiteX37" fmla="*/ 1865757 w 5040106"/>
              <a:gd name="connsiteY37" fmla="*/ 4037362 h 5032009"/>
              <a:gd name="connsiteX38" fmla="*/ 1908725 w 5040106"/>
              <a:gd name="connsiteY38" fmla="*/ 4053088 h 5032009"/>
              <a:gd name="connsiteX39" fmla="*/ 1908052 w 5040106"/>
              <a:gd name="connsiteY39" fmla="*/ 4054761 h 5032009"/>
              <a:gd name="connsiteX40" fmla="*/ 1882202 w 5040106"/>
              <a:gd name="connsiteY40" fmla="*/ 4119008 h 5032009"/>
              <a:gd name="connsiteX41" fmla="*/ 1829263 w 5040106"/>
              <a:gd name="connsiteY41" fmla="*/ 4147204 h 5032009"/>
              <a:gd name="connsiteX42" fmla="*/ 1813692 w 5040106"/>
              <a:gd name="connsiteY42" fmla="*/ 4087680 h 5032009"/>
              <a:gd name="connsiteX43" fmla="*/ 3198581 w 5040106"/>
              <a:gd name="connsiteY43" fmla="*/ 4017961 h 5032009"/>
              <a:gd name="connsiteX44" fmla="*/ 3228672 w 5040106"/>
              <a:gd name="connsiteY44" fmla="*/ 4084752 h 5032009"/>
              <a:gd name="connsiteX45" fmla="*/ 3460943 w 5040106"/>
              <a:gd name="connsiteY45" fmla="*/ 4600300 h 5032009"/>
              <a:gd name="connsiteX46" fmla="*/ 3432831 w 5040106"/>
              <a:gd name="connsiteY46" fmla="*/ 4665994 h 5032009"/>
              <a:gd name="connsiteX47" fmla="*/ 3367236 w 5040106"/>
              <a:gd name="connsiteY47" fmla="*/ 4640968 h 5032009"/>
              <a:gd name="connsiteX48" fmla="*/ 3131140 w 5040106"/>
              <a:gd name="connsiteY48" fmla="*/ 4047462 h 5032009"/>
              <a:gd name="connsiteX49" fmla="*/ 3131085 w 5040106"/>
              <a:gd name="connsiteY49" fmla="*/ 4047326 h 5032009"/>
              <a:gd name="connsiteX50" fmla="*/ 3158307 w 5040106"/>
              <a:gd name="connsiteY50" fmla="*/ 4037362 h 5032009"/>
              <a:gd name="connsiteX51" fmla="*/ 1671971 w 5040106"/>
              <a:gd name="connsiteY51" fmla="*/ 3937891 h 5032009"/>
              <a:gd name="connsiteX52" fmla="*/ 1720621 w 5040106"/>
              <a:gd name="connsiteY52" fmla="*/ 3967446 h 5032009"/>
              <a:gd name="connsiteX53" fmla="*/ 1736965 w 5040106"/>
              <a:gd name="connsiteY53" fmla="*/ 3975320 h 5032009"/>
              <a:gd name="connsiteX54" fmla="*/ 1730857 w 5040106"/>
              <a:gd name="connsiteY54" fmla="*/ 3986667 h 5032009"/>
              <a:gd name="connsiteX55" fmla="*/ 1513481 w 5040106"/>
              <a:gd name="connsiteY55" fmla="*/ 4390514 h 5032009"/>
              <a:gd name="connsiteX56" fmla="*/ 1447961 w 5040106"/>
              <a:gd name="connsiteY56" fmla="*/ 4406131 h 5032009"/>
              <a:gd name="connsiteX57" fmla="*/ 1432361 w 5040106"/>
              <a:gd name="connsiteY57" fmla="*/ 4340539 h 5032009"/>
              <a:gd name="connsiteX58" fmla="*/ 1668250 w 5040106"/>
              <a:gd name="connsiteY58" fmla="*/ 3944144 h 5032009"/>
              <a:gd name="connsiteX59" fmla="*/ 3365844 w 5040106"/>
              <a:gd name="connsiteY59" fmla="*/ 3929537 h 5032009"/>
              <a:gd name="connsiteX60" fmla="*/ 3437358 w 5040106"/>
              <a:gd name="connsiteY60" fmla="*/ 4049237 h 5032009"/>
              <a:gd name="connsiteX61" fmla="*/ 3796165 w 5040106"/>
              <a:gd name="connsiteY61" fmla="*/ 4649804 h 5032009"/>
              <a:gd name="connsiteX62" fmla="*/ 3774240 w 5040106"/>
              <a:gd name="connsiteY62" fmla="*/ 4718524 h 5032009"/>
              <a:gd name="connsiteX63" fmla="*/ 3702201 w 5040106"/>
              <a:gd name="connsiteY63" fmla="*/ 4706029 h 5032009"/>
              <a:gd name="connsiteX64" fmla="*/ 3325776 w 5040106"/>
              <a:gd name="connsiteY64" fmla="*/ 4011894 h 5032009"/>
              <a:gd name="connsiteX65" fmla="*/ 3302039 w 5040106"/>
              <a:gd name="connsiteY65" fmla="*/ 3968123 h 5032009"/>
              <a:gd name="connsiteX66" fmla="*/ 3303444 w 5040106"/>
              <a:gd name="connsiteY66" fmla="*/ 3967446 h 5032009"/>
              <a:gd name="connsiteX67" fmla="*/ 3520467 w 5040106"/>
              <a:gd name="connsiteY67" fmla="*/ 3824361 h 5032009"/>
              <a:gd name="connsiteX68" fmla="*/ 3619512 w 5040106"/>
              <a:gd name="connsiteY68" fmla="*/ 3953101 h 5032009"/>
              <a:gd name="connsiteX69" fmla="*/ 4074016 w 5040106"/>
              <a:gd name="connsiteY69" fmla="*/ 4543875 h 5032009"/>
              <a:gd name="connsiteX70" fmla="*/ 4055257 w 5040106"/>
              <a:gd name="connsiteY70" fmla="*/ 4615799 h 5032009"/>
              <a:gd name="connsiteX71" fmla="*/ 3983348 w 5040106"/>
              <a:gd name="connsiteY71" fmla="*/ 4612672 h 5032009"/>
              <a:gd name="connsiteX72" fmla="*/ 3501261 w 5040106"/>
              <a:gd name="connsiteY72" fmla="*/ 3922477 h 5032009"/>
              <a:gd name="connsiteX73" fmla="*/ 3462833 w 5040106"/>
              <a:gd name="connsiteY73" fmla="*/ 3867460 h 5032009"/>
              <a:gd name="connsiteX74" fmla="*/ 1368327 w 5040106"/>
              <a:gd name="connsiteY74" fmla="*/ 3709100 h 5032009"/>
              <a:gd name="connsiteX75" fmla="*/ 1423138 w 5040106"/>
              <a:gd name="connsiteY75" fmla="*/ 3758916 h 5032009"/>
              <a:gd name="connsiteX76" fmla="*/ 1376066 w 5040106"/>
              <a:gd name="connsiteY76" fmla="*/ 3812323 h 5032009"/>
              <a:gd name="connsiteX77" fmla="*/ 990504 w 5040106"/>
              <a:gd name="connsiteY77" fmla="*/ 4249775 h 5032009"/>
              <a:gd name="connsiteX78" fmla="*/ 918563 w 5040106"/>
              <a:gd name="connsiteY78" fmla="*/ 4249775 h 5032009"/>
              <a:gd name="connsiteX79" fmla="*/ 912307 w 5040106"/>
              <a:gd name="connsiteY79" fmla="*/ 4181039 h 5032009"/>
              <a:gd name="connsiteX80" fmla="*/ 1321934 w 5040106"/>
              <a:gd name="connsiteY80" fmla="*/ 3757112 h 5032009"/>
              <a:gd name="connsiteX81" fmla="*/ 3665496 w 5040106"/>
              <a:gd name="connsiteY81" fmla="*/ 3700231 h 5032009"/>
              <a:gd name="connsiteX82" fmla="*/ 3667902 w 5040106"/>
              <a:gd name="connsiteY82" fmla="*/ 3702730 h 5032009"/>
              <a:gd name="connsiteX83" fmla="*/ 4342626 w 5040106"/>
              <a:gd name="connsiteY83" fmla="*/ 4403351 h 5032009"/>
              <a:gd name="connsiteX84" fmla="*/ 4330124 w 5040106"/>
              <a:gd name="connsiteY84" fmla="*/ 4475251 h 5032009"/>
              <a:gd name="connsiteX85" fmla="*/ 4255114 w 5040106"/>
              <a:gd name="connsiteY85" fmla="*/ 4481503 h 5032009"/>
              <a:gd name="connsiteX86" fmla="*/ 3615389 w 5040106"/>
              <a:gd name="connsiteY86" fmla="*/ 3754276 h 5032009"/>
              <a:gd name="connsiteX87" fmla="*/ 3611232 w 5040106"/>
              <a:gd name="connsiteY87" fmla="*/ 3749550 h 5032009"/>
              <a:gd name="connsiteX88" fmla="*/ 1238722 w 5040106"/>
              <a:gd name="connsiteY88" fmla="*/ 3572304 h 5032009"/>
              <a:gd name="connsiteX89" fmla="*/ 1288213 w 5040106"/>
              <a:gd name="connsiteY89" fmla="*/ 3626757 h 5032009"/>
              <a:gd name="connsiteX90" fmla="*/ 1160946 w 5040106"/>
              <a:gd name="connsiteY90" fmla="*/ 3740782 h 5032009"/>
              <a:gd name="connsiteX91" fmla="*/ 572267 w 5040106"/>
              <a:gd name="connsiteY91" fmla="*/ 4268210 h 5032009"/>
              <a:gd name="connsiteX92" fmla="*/ 500343 w 5040106"/>
              <a:gd name="connsiteY92" fmla="*/ 4255713 h 5032009"/>
              <a:gd name="connsiteX93" fmla="*/ 497216 w 5040106"/>
              <a:gd name="connsiteY93" fmla="*/ 4180733 h 5032009"/>
              <a:gd name="connsiteX94" fmla="*/ 1185048 w 5040106"/>
              <a:gd name="connsiteY94" fmla="*/ 3616345 h 5032009"/>
              <a:gd name="connsiteX95" fmla="*/ 3793308 w 5040106"/>
              <a:gd name="connsiteY95" fmla="*/ 3563520 h 5032009"/>
              <a:gd name="connsiteX96" fmla="*/ 3902211 w 5040106"/>
              <a:gd name="connsiteY96" fmla="*/ 3652994 h 5032009"/>
              <a:gd name="connsiteX97" fmla="*/ 4443003 w 5040106"/>
              <a:gd name="connsiteY97" fmla="*/ 4097309 h 5032009"/>
              <a:gd name="connsiteX98" fmla="*/ 4443003 w 5040106"/>
              <a:gd name="connsiteY98" fmla="*/ 4169264 h 5032009"/>
              <a:gd name="connsiteX99" fmla="*/ 4367910 w 5040106"/>
              <a:gd name="connsiteY99" fmla="*/ 4178649 h 5032009"/>
              <a:gd name="connsiteX100" fmla="*/ 3781395 w 5040106"/>
              <a:gd name="connsiteY100" fmla="*/ 3651326 h 5032009"/>
              <a:gd name="connsiteX101" fmla="*/ 3744044 w 5040106"/>
              <a:gd name="connsiteY101" fmla="*/ 3617744 h 5032009"/>
              <a:gd name="connsiteX102" fmla="*/ 3793223 w 5040106"/>
              <a:gd name="connsiteY102" fmla="*/ 3563633 h 5032009"/>
              <a:gd name="connsiteX103" fmla="*/ 1124933 w 5040106"/>
              <a:gd name="connsiteY103" fmla="*/ 3418814 h 5032009"/>
              <a:gd name="connsiteX104" fmla="*/ 1135262 w 5040106"/>
              <a:gd name="connsiteY104" fmla="*/ 3435816 h 5032009"/>
              <a:gd name="connsiteX105" fmla="*/ 1167335 w 5040106"/>
              <a:gd name="connsiteY105" fmla="*/ 3478707 h 5032009"/>
              <a:gd name="connsiteX106" fmla="*/ 1046366 w 5040106"/>
              <a:gd name="connsiteY106" fmla="*/ 3564876 h 5032009"/>
              <a:gd name="connsiteX107" fmla="*/ 440927 w 5040106"/>
              <a:gd name="connsiteY107" fmla="*/ 3996142 h 5032009"/>
              <a:gd name="connsiteX108" fmla="*/ 365875 w 5040106"/>
              <a:gd name="connsiteY108" fmla="*/ 3977392 h 5032009"/>
              <a:gd name="connsiteX109" fmla="*/ 375257 w 5040106"/>
              <a:gd name="connsiteY109" fmla="*/ 3902391 h 5032009"/>
              <a:gd name="connsiteX110" fmla="*/ 1081999 w 5040106"/>
              <a:gd name="connsiteY110" fmla="*/ 3446509 h 5032009"/>
              <a:gd name="connsiteX111" fmla="*/ 3904533 w 5040106"/>
              <a:gd name="connsiteY111" fmla="*/ 3409924 h 5032009"/>
              <a:gd name="connsiteX112" fmla="*/ 3966970 w 5040106"/>
              <a:gd name="connsiteY112" fmla="*/ 3450116 h 5032009"/>
              <a:gd name="connsiteX113" fmla="*/ 4442522 w 5040106"/>
              <a:gd name="connsiteY113" fmla="*/ 3756242 h 5032009"/>
              <a:gd name="connsiteX114" fmla="*/ 4451903 w 5040106"/>
              <a:gd name="connsiteY114" fmla="*/ 3828229 h 5032009"/>
              <a:gd name="connsiteX115" fmla="*/ 4383106 w 5040106"/>
              <a:gd name="connsiteY115" fmla="*/ 3840748 h 5032009"/>
              <a:gd name="connsiteX116" fmla="*/ 3863096 w 5040106"/>
              <a:gd name="connsiteY116" fmla="*/ 3471695 h 5032009"/>
              <a:gd name="connsiteX117" fmla="*/ 3862362 w 5040106"/>
              <a:gd name="connsiteY117" fmla="*/ 3471175 h 5032009"/>
              <a:gd name="connsiteX118" fmla="*/ 3888803 w 5040106"/>
              <a:gd name="connsiteY118" fmla="*/ 3435816 h 5032009"/>
              <a:gd name="connsiteX119" fmla="*/ 1030202 w 5040106"/>
              <a:gd name="connsiteY119" fmla="*/ 3253473 h 5032009"/>
              <a:gd name="connsiteX120" fmla="*/ 1052096 w 5040106"/>
              <a:gd name="connsiteY120" fmla="*/ 3298921 h 5032009"/>
              <a:gd name="connsiteX121" fmla="*/ 1063710 w 5040106"/>
              <a:gd name="connsiteY121" fmla="*/ 3318038 h 5032009"/>
              <a:gd name="connsiteX122" fmla="*/ 1056421 w 5040106"/>
              <a:gd name="connsiteY122" fmla="*/ 3322064 h 5032009"/>
              <a:gd name="connsiteX123" fmla="*/ 650377 w 5040106"/>
              <a:gd name="connsiteY123" fmla="*/ 3546311 h 5032009"/>
              <a:gd name="connsiteX124" fmla="*/ 587892 w 5040106"/>
              <a:gd name="connsiteY124" fmla="*/ 3524412 h 5032009"/>
              <a:gd name="connsiteX125" fmla="*/ 609762 w 5040106"/>
              <a:gd name="connsiteY125" fmla="*/ 3461844 h 5032009"/>
              <a:gd name="connsiteX126" fmla="*/ 1027350 w 5040106"/>
              <a:gd name="connsiteY126" fmla="*/ 3254887 h 5032009"/>
              <a:gd name="connsiteX127" fmla="*/ 3997526 w 5040106"/>
              <a:gd name="connsiteY127" fmla="*/ 3245866 h 5032009"/>
              <a:gd name="connsiteX128" fmla="*/ 4017058 w 5040106"/>
              <a:gd name="connsiteY128" fmla="*/ 3255562 h 5032009"/>
              <a:gd name="connsiteX129" fmla="*/ 4427093 w 5040106"/>
              <a:gd name="connsiteY129" fmla="*/ 3459095 h 5032009"/>
              <a:gd name="connsiteX130" fmla="*/ 4445830 w 5040106"/>
              <a:gd name="connsiteY130" fmla="*/ 3521738 h 5032009"/>
              <a:gd name="connsiteX131" fmla="*/ 4383375 w 5040106"/>
              <a:gd name="connsiteY131" fmla="*/ 3543663 h 5032009"/>
              <a:gd name="connsiteX132" fmla="*/ 3980742 w 5040106"/>
              <a:gd name="connsiteY132" fmla="*/ 3319542 h 5032009"/>
              <a:gd name="connsiteX133" fmla="*/ 3964824 w 5040106"/>
              <a:gd name="connsiteY133" fmla="*/ 3310682 h 5032009"/>
              <a:gd name="connsiteX134" fmla="*/ 3971968 w 5040106"/>
              <a:gd name="connsiteY134" fmla="*/ 3298921 h 5032009"/>
              <a:gd name="connsiteX135" fmla="*/ 954202 w 5040106"/>
              <a:gd name="connsiteY135" fmla="*/ 3077343 h 5032009"/>
              <a:gd name="connsiteX136" fmla="*/ 979509 w 5040106"/>
              <a:gd name="connsiteY136" fmla="*/ 3146486 h 5032009"/>
              <a:gd name="connsiteX137" fmla="*/ 974582 w 5040106"/>
              <a:gd name="connsiteY137" fmla="*/ 3148529 h 5032009"/>
              <a:gd name="connsiteX138" fmla="*/ 731800 w 5040106"/>
              <a:gd name="connsiteY138" fmla="*/ 3249231 h 5032009"/>
              <a:gd name="connsiteX139" fmla="*/ 672490 w 5040106"/>
              <a:gd name="connsiteY139" fmla="*/ 3224198 h 5032009"/>
              <a:gd name="connsiteX140" fmla="*/ 703706 w 5040106"/>
              <a:gd name="connsiteY140" fmla="*/ 3167875 h 5032009"/>
              <a:gd name="connsiteX141" fmla="*/ 916451 w 5040106"/>
              <a:gd name="connsiteY141" fmla="*/ 3090987 h 5032009"/>
              <a:gd name="connsiteX142" fmla="*/ 4072215 w 5040106"/>
              <a:gd name="connsiteY142" fmla="*/ 3070915 h 5032009"/>
              <a:gd name="connsiteX143" fmla="*/ 4078659 w 5040106"/>
              <a:gd name="connsiteY143" fmla="*/ 3073221 h 5032009"/>
              <a:gd name="connsiteX144" fmla="*/ 4142906 w 5040106"/>
              <a:gd name="connsiteY144" fmla="*/ 3096205 h 5032009"/>
              <a:gd name="connsiteX145" fmla="*/ 4174235 w 5040106"/>
              <a:gd name="connsiteY145" fmla="*/ 3149553 h 5032009"/>
              <a:gd name="connsiteX146" fmla="*/ 4117844 w 5040106"/>
              <a:gd name="connsiteY146" fmla="*/ 3171520 h 5032009"/>
              <a:gd name="connsiteX147" fmla="*/ 4046433 w 5040106"/>
              <a:gd name="connsiteY147" fmla="*/ 3141356 h 5032009"/>
              <a:gd name="connsiteX148" fmla="*/ 899246 w 5040106"/>
              <a:gd name="connsiteY148" fmla="*/ 2895836 h 5032009"/>
              <a:gd name="connsiteX149" fmla="*/ 917485 w 5040106"/>
              <a:gd name="connsiteY149" fmla="*/ 2966772 h 5032009"/>
              <a:gd name="connsiteX150" fmla="*/ 912731 w 5040106"/>
              <a:gd name="connsiteY150" fmla="*/ 2968126 h 5032009"/>
              <a:gd name="connsiteX151" fmla="*/ 659094 w 5040106"/>
              <a:gd name="connsiteY151" fmla="*/ 3040366 h 5032009"/>
              <a:gd name="connsiteX152" fmla="*/ 602725 w 5040106"/>
              <a:gd name="connsiteY152" fmla="*/ 3009044 h 5032009"/>
              <a:gd name="connsiteX153" fmla="*/ 637172 w 5040106"/>
              <a:gd name="connsiteY153" fmla="*/ 2955798 h 5032009"/>
              <a:gd name="connsiteX154" fmla="*/ 859310 w 5040106"/>
              <a:gd name="connsiteY154" fmla="*/ 2904973 h 5032009"/>
              <a:gd name="connsiteX155" fmla="*/ 4125751 w 5040106"/>
              <a:gd name="connsiteY155" fmla="*/ 2892208 h 5032009"/>
              <a:gd name="connsiteX156" fmla="*/ 4160239 w 5040106"/>
              <a:gd name="connsiteY156" fmla="*/ 2900187 h 5032009"/>
              <a:gd name="connsiteX157" fmla="*/ 4330702 w 5040106"/>
              <a:gd name="connsiteY157" fmla="*/ 2939626 h 5032009"/>
              <a:gd name="connsiteX158" fmla="*/ 4365157 w 5040106"/>
              <a:gd name="connsiteY158" fmla="*/ 2989485 h 5032009"/>
              <a:gd name="connsiteX159" fmla="*/ 4308776 w 5040106"/>
              <a:gd name="connsiteY159" fmla="*/ 3017531 h 5032009"/>
              <a:gd name="connsiteX160" fmla="*/ 4122896 w 5040106"/>
              <a:gd name="connsiteY160" fmla="*/ 2965521 h 5032009"/>
              <a:gd name="connsiteX161" fmla="*/ 4107974 w 5040106"/>
              <a:gd name="connsiteY161" fmla="*/ 2961346 h 5032009"/>
              <a:gd name="connsiteX162" fmla="*/ 864944 w 5040106"/>
              <a:gd name="connsiteY162" fmla="*/ 2707856 h 5032009"/>
              <a:gd name="connsiteX163" fmla="*/ 876161 w 5040106"/>
              <a:gd name="connsiteY163" fmla="*/ 2781355 h 5032009"/>
              <a:gd name="connsiteX164" fmla="*/ 872542 w 5040106"/>
              <a:gd name="connsiteY164" fmla="*/ 2781934 h 5032009"/>
              <a:gd name="connsiteX165" fmla="*/ 612043 w 5040106"/>
              <a:gd name="connsiteY165" fmla="*/ 2823632 h 5032009"/>
              <a:gd name="connsiteX166" fmla="*/ 558777 w 5040106"/>
              <a:gd name="connsiteY166" fmla="*/ 2786317 h 5032009"/>
              <a:gd name="connsiteX167" fmla="*/ 599510 w 5040106"/>
              <a:gd name="connsiteY167" fmla="*/ 2736563 h 5032009"/>
              <a:gd name="connsiteX168" fmla="*/ 826128 w 5040106"/>
              <a:gd name="connsiteY168" fmla="*/ 2712054 h 5032009"/>
              <a:gd name="connsiteX169" fmla="*/ 4159328 w 5040106"/>
              <a:gd name="connsiteY169" fmla="*/ 2706503 h 5032009"/>
              <a:gd name="connsiteX170" fmla="*/ 4214693 w 5040106"/>
              <a:gd name="connsiteY170" fmla="*/ 2712679 h 5032009"/>
              <a:gd name="connsiteX171" fmla="*/ 4515085 w 5040106"/>
              <a:gd name="connsiteY171" fmla="*/ 2746191 h 5032009"/>
              <a:gd name="connsiteX172" fmla="*/ 4552629 w 5040106"/>
              <a:gd name="connsiteY172" fmla="*/ 2796174 h 5032009"/>
              <a:gd name="connsiteX173" fmla="*/ 4499441 w 5040106"/>
              <a:gd name="connsiteY173" fmla="*/ 2833661 h 5032009"/>
              <a:gd name="connsiteX174" fmla="*/ 4179286 w 5040106"/>
              <a:gd name="connsiteY174" fmla="*/ 2783093 h 5032009"/>
              <a:gd name="connsiteX175" fmla="*/ 4148384 w 5040106"/>
              <a:gd name="connsiteY175" fmla="*/ 2778212 h 5032009"/>
              <a:gd name="connsiteX176" fmla="*/ 46887 w 5040106"/>
              <a:gd name="connsiteY176" fmla="*/ 2480452 h 5032009"/>
              <a:gd name="connsiteX177" fmla="*/ 824199 w 5040106"/>
              <a:gd name="connsiteY177" fmla="*/ 2480452 h 5032009"/>
              <a:gd name="connsiteX178" fmla="*/ 853070 w 5040106"/>
              <a:gd name="connsiteY178" fmla="*/ 2480452 h 5032009"/>
              <a:gd name="connsiteX179" fmla="*/ 851703 w 5040106"/>
              <a:gd name="connsiteY179" fmla="*/ 2507510 h 5032009"/>
              <a:gd name="connsiteX180" fmla="*/ 854118 w 5040106"/>
              <a:gd name="connsiteY180" fmla="*/ 2555333 h 5032009"/>
              <a:gd name="connsiteX181" fmla="*/ 741041 w 5040106"/>
              <a:gd name="connsiteY181" fmla="*/ 2560104 h 5032009"/>
              <a:gd name="connsiteX182" fmla="*/ 50012 w 5040106"/>
              <a:gd name="connsiteY182" fmla="*/ 2589262 h 5032009"/>
              <a:gd name="connsiteX183" fmla="*/ 0 w 5040106"/>
              <a:gd name="connsiteY183" fmla="*/ 2536411 h 5032009"/>
              <a:gd name="connsiteX184" fmla="*/ 46887 w 5040106"/>
              <a:gd name="connsiteY184" fmla="*/ 2480452 h 5032009"/>
              <a:gd name="connsiteX185" fmla="*/ 4989796 w 5040106"/>
              <a:gd name="connsiteY185" fmla="*/ 2464652 h 5032009"/>
              <a:gd name="connsiteX186" fmla="*/ 5039808 w 5040106"/>
              <a:gd name="connsiteY186" fmla="*/ 2517734 h 5032009"/>
              <a:gd name="connsiteX187" fmla="*/ 4996047 w 5040106"/>
              <a:gd name="connsiteY187" fmla="*/ 2573938 h 5032009"/>
              <a:gd name="connsiteX188" fmla="*/ 4216374 w 5040106"/>
              <a:gd name="connsiteY188" fmla="*/ 2573938 h 5032009"/>
              <a:gd name="connsiteX189" fmla="*/ 4169007 w 5040106"/>
              <a:gd name="connsiteY189" fmla="*/ 2573938 h 5032009"/>
              <a:gd name="connsiteX190" fmla="*/ 4172361 w 5040106"/>
              <a:gd name="connsiteY190" fmla="*/ 2507510 h 5032009"/>
              <a:gd name="connsiteX191" fmla="*/ 4172078 w 5040106"/>
              <a:gd name="connsiteY191" fmla="*/ 2501895 h 5032009"/>
              <a:gd name="connsiteX192" fmla="*/ 4300861 w 5040106"/>
              <a:gd name="connsiteY192" fmla="*/ 2496029 h 5032009"/>
              <a:gd name="connsiteX193" fmla="*/ 4989796 w 5040106"/>
              <a:gd name="connsiteY193" fmla="*/ 2464652 h 5032009"/>
              <a:gd name="connsiteX194" fmla="*/ 4427067 w 5040106"/>
              <a:gd name="connsiteY194" fmla="*/ 2208373 h 5032009"/>
              <a:gd name="connsiteX195" fmla="*/ 4480214 w 5040106"/>
              <a:gd name="connsiteY195" fmla="*/ 2245688 h 5032009"/>
              <a:gd name="connsiteX196" fmla="*/ 4442699 w 5040106"/>
              <a:gd name="connsiteY196" fmla="*/ 2295442 h 5032009"/>
              <a:gd name="connsiteX197" fmla="*/ 4216591 w 5040106"/>
              <a:gd name="connsiteY197" fmla="*/ 2319951 h 5032009"/>
              <a:gd name="connsiteX198" fmla="*/ 4161976 w 5040106"/>
              <a:gd name="connsiteY198" fmla="*/ 2325871 h 5032009"/>
              <a:gd name="connsiteX199" fmla="*/ 4150851 w 5040106"/>
              <a:gd name="connsiteY199" fmla="*/ 2252975 h 5032009"/>
              <a:gd name="connsiteX200" fmla="*/ 4168831 w 5040106"/>
              <a:gd name="connsiteY200" fmla="*/ 2250071 h 5032009"/>
              <a:gd name="connsiteX201" fmla="*/ 4427067 w 5040106"/>
              <a:gd name="connsiteY201" fmla="*/ 2208373 h 5032009"/>
              <a:gd name="connsiteX202" fmla="*/ 522870 w 5040106"/>
              <a:gd name="connsiteY202" fmla="*/ 2198052 h 5032009"/>
              <a:gd name="connsiteX203" fmla="*/ 540860 w 5040106"/>
              <a:gd name="connsiteY203" fmla="*/ 2198345 h 5032009"/>
              <a:gd name="connsiteX204" fmla="*/ 862824 w 5040106"/>
              <a:gd name="connsiteY204" fmla="*/ 2248914 h 5032009"/>
              <a:gd name="connsiteX205" fmla="*/ 873576 w 5040106"/>
              <a:gd name="connsiteY205" fmla="*/ 2250602 h 5032009"/>
              <a:gd name="connsiteX206" fmla="*/ 862512 w 5040106"/>
              <a:gd name="connsiteY206" fmla="*/ 2323095 h 5032009"/>
              <a:gd name="connsiteX207" fmla="*/ 828738 w 5040106"/>
              <a:gd name="connsiteY207" fmla="*/ 2319327 h 5032009"/>
              <a:gd name="connsiteX208" fmla="*/ 528345 w 5040106"/>
              <a:gd name="connsiteY208" fmla="*/ 2285815 h 5032009"/>
              <a:gd name="connsiteX209" fmla="*/ 487671 w 5040106"/>
              <a:gd name="connsiteY209" fmla="*/ 2235832 h 5032009"/>
              <a:gd name="connsiteX210" fmla="*/ 522870 w 5040106"/>
              <a:gd name="connsiteY210" fmla="*/ 2198052 h 5032009"/>
              <a:gd name="connsiteX211" fmla="*/ 712575 w 5040106"/>
              <a:gd name="connsiteY211" fmla="*/ 2011407 h 5032009"/>
              <a:gd name="connsiteX212" fmla="*/ 731026 w 5040106"/>
              <a:gd name="connsiteY212" fmla="*/ 2014474 h 5032009"/>
              <a:gd name="connsiteX213" fmla="*/ 863364 w 5040106"/>
              <a:gd name="connsiteY213" fmla="*/ 2051503 h 5032009"/>
              <a:gd name="connsiteX214" fmla="*/ 913072 w 5040106"/>
              <a:gd name="connsiteY214" fmla="*/ 2065412 h 5032009"/>
              <a:gd name="connsiteX215" fmla="*/ 895251 w 5040106"/>
              <a:gd name="connsiteY215" fmla="*/ 2134723 h 5032009"/>
              <a:gd name="connsiteX216" fmla="*/ 882696 w 5040106"/>
              <a:gd name="connsiteY216" fmla="*/ 2131818 h 5032009"/>
              <a:gd name="connsiteX217" fmla="*/ 712232 w 5040106"/>
              <a:gd name="connsiteY217" fmla="*/ 2092379 h 5032009"/>
              <a:gd name="connsiteX218" fmla="*/ 677777 w 5040106"/>
              <a:gd name="connsiteY218" fmla="*/ 2042520 h 5032009"/>
              <a:gd name="connsiteX219" fmla="*/ 712575 w 5040106"/>
              <a:gd name="connsiteY219" fmla="*/ 2011407 h 5032009"/>
              <a:gd name="connsiteX220" fmla="*/ 4379979 w 5040106"/>
              <a:gd name="connsiteY220" fmla="*/ 1991639 h 5032009"/>
              <a:gd name="connsiteX221" fmla="*/ 4436268 w 5040106"/>
              <a:gd name="connsiteY221" fmla="*/ 2022961 h 5032009"/>
              <a:gd name="connsiteX222" fmla="*/ 4401869 w 5040106"/>
              <a:gd name="connsiteY222" fmla="*/ 2076207 h 5032009"/>
              <a:gd name="connsiteX223" fmla="*/ 4181497 w 5040106"/>
              <a:gd name="connsiteY223" fmla="*/ 2127032 h 5032009"/>
              <a:gd name="connsiteX224" fmla="*/ 4129896 w 5040106"/>
              <a:gd name="connsiteY224" fmla="*/ 2138933 h 5032009"/>
              <a:gd name="connsiteX225" fmla="*/ 4111699 w 5040106"/>
              <a:gd name="connsiteY225" fmla="*/ 2068159 h 5032009"/>
              <a:gd name="connsiteX226" fmla="*/ 4126703 w 5040106"/>
              <a:gd name="connsiteY226" fmla="*/ 2063879 h 5032009"/>
              <a:gd name="connsiteX227" fmla="*/ 4379979 w 5040106"/>
              <a:gd name="connsiteY227" fmla="*/ 1991639 h 5032009"/>
              <a:gd name="connsiteX228" fmla="*/ 890235 w 5040106"/>
              <a:gd name="connsiteY228" fmla="*/ 1859703 h 5032009"/>
              <a:gd name="connsiteX229" fmla="*/ 925352 w 5040106"/>
              <a:gd name="connsiteY229" fmla="*/ 1860487 h 5032009"/>
              <a:gd name="connsiteX230" fmla="*/ 974784 w 5040106"/>
              <a:gd name="connsiteY230" fmla="*/ 1881443 h 5032009"/>
              <a:gd name="connsiteX231" fmla="*/ 948264 w 5040106"/>
              <a:gd name="connsiteY231" fmla="*/ 1953900 h 5032009"/>
              <a:gd name="connsiteX232" fmla="*/ 930424 w 5040106"/>
              <a:gd name="connsiteY232" fmla="*/ 1947570 h 5032009"/>
              <a:gd name="connsiteX233" fmla="*/ 897258 w 5040106"/>
              <a:gd name="connsiteY233" fmla="*/ 1935802 h 5032009"/>
              <a:gd name="connsiteX234" fmla="*/ 869165 w 5040106"/>
              <a:gd name="connsiteY234" fmla="*/ 1882454 h 5032009"/>
              <a:gd name="connsiteX235" fmla="*/ 890235 w 5040106"/>
              <a:gd name="connsiteY235" fmla="*/ 1859703 h 5032009"/>
              <a:gd name="connsiteX236" fmla="*/ 4346277 w 5040106"/>
              <a:gd name="connsiteY236" fmla="*/ 1782384 h 5032009"/>
              <a:gd name="connsiteX237" fmla="*/ 4368603 w 5040106"/>
              <a:gd name="connsiteY237" fmla="*/ 1807808 h 5032009"/>
              <a:gd name="connsiteX238" fmla="*/ 4340401 w 5040106"/>
              <a:gd name="connsiteY238" fmla="*/ 1864131 h 5032009"/>
              <a:gd name="connsiteX239" fmla="*/ 4126839 w 5040106"/>
              <a:gd name="connsiteY239" fmla="*/ 1941019 h 5032009"/>
              <a:gd name="connsiteX240" fmla="*/ 4077577 w 5040106"/>
              <a:gd name="connsiteY240" fmla="*/ 1958755 h 5032009"/>
              <a:gd name="connsiteX241" fmla="*/ 4052450 w 5040106"/>
              <a:gd name="connsiteY241" fmla="*/ 1890103 h 5032009"/>
              <a:gd name="connsiteX242" fmla="*/ 4068486 w 5040106"/>
              <a:gd name="connsiteY242" fmla="*/ 1883477 h 5032009"/>
              <a:gd name="connsiteX243" fmla="*/ 4312199 w 5040106"/>
              <a:gd name="connsiteY243" fmla="*/ 1782775 h 5032009"/>
              <a:gd name="connsiteX244" fmla="*/ 4346277 w 5040106"/>
              <a:gd name="connsiteY244" fmla="*/ 1782384 h 5032009"/>
              <a:gd name="connsiteX245" fmla="*/ 638492 w 5040106"/>
              <a:gd name="connsiteY245" fmla="*/ 1482961 h 5032009"/>
              <a:gd name="connsiteX246" fmla="*/ 655748 w 5040106"/>
              <a:gd name="connsiteY246" fmla="*/ 1488344 h 5032009"/>
              <a:gd name="connsiteX247" fmla="*/ 1003023 w 5040106"/>
              <a:gd name="connsiteY247" fmla="*/ 1680286 h 5032009"/>
              <a:gd name="connsiteX248" fmla="*/ 1056049 w 5040106"/>
              <a:gd name="connsiteY248" fmla="*/ 1709593 h 5032009"/>
              <a:gd name="connsiteX249" fmla="*/ 1052096 w 5040106"/>
              <a:gd name="connsiteY249" fmla="*/ 1716099 h 5032009"/>
              <a:gd name="connsiteX250" fmla="*/ 1023575 w 5040106"/>
              <a:gd name="connsiteY250" fmla="*/ 1775306 h 5032009"/>
              <a:gd name="connsiteX251" fmla="*/ 943986 w 5040106"/>
              <a:gd name="connsiteY251" fmla="*/ 1735873 h 5032009"/>
              <a:gd name="connsiteX252" fmla="*/ 615076 w 5040106"/>
              <a:gd name="connsiteY252" fmla="*/ 1572912 h 5032009"/>
              <a:gd name="connsiteX253" fmla="*/ 593176 w 5040106"/>
              <a:gd name="connsiteY253" fmla="*/ 1510269 h 5032009"/>
              <a:gd name="connsiteX254" fmla="*/ 638492 w 5040106"/>
              <a:gd name="connsiteY254" fmla="*/ 1482961 h 5032009"/>
              <a:gd name="connsiteX255" fmla="*/ 4408962 w 5040106"/>
              <a:gd name="connsiteY255" fmla="*/ 1480319 h 5032009"/>
              <a:gd name="connsiteX256" fmla="*/ 4455532 w 5040106"/>
              <a:gd name="connsiteY256" fmla="*/ 1507594 h 5032009"/>
              <a:gd name="connsiteX257" fmla="*/ 4433663 w 5040106"/>
              <a:gd name="connsiteY257" fmla="*/ 1570162 h 5032009"/>
              <a:gd name="connsiteX258" fmla="*/ 4016075 w 5040106"/>
              <a:gd name="connsiteY258" fmla="*/ 1777119 h 5032009"/>
              <a:gd name="connsiteX259" fmla="*/ 4004199 w 5040106"/>
              <a:gd name="connsiteY259" fmla="*/ 1783005 h 5032009"/>
              <a:gd name="connsiteX260" fmla="*/ 3972583 w 5040106"/>
              <a:gd name="connsiteY260" fmla="*/ 1717376 h 5032009"/>
              <a:gd name="connsiteX261" fmla="*/ 3985972 w 5040106"/>
              <a:gd name="connsiteY261" fmla="*/ 1709943 h 5032009"/>
              <a:gd name="connsiteX262" fmla="*/ 4389923 w 5040106"/>
              <a:gd name="connsiteY262" fmla="*/ 1485695 h 5032009"/>
              <a:gd name="connsiteX263" fmla="*/ 4408962 w 5040106"/>
              <a:gd name="connsiteY263" fmla="*/ 1480319 h 5032009"/>
              <a:gd name="connsiteX264" fmla="*/ 621531 w 5040106"/>
              <a:gd name="connsiteY264" fmla="*/ 1183435 h 5032009"/>
              <a:gd name="connsiteX265" fmla="*/ 655964 w 5040106"/>
              <a:gd name="connsiteY265" fmla="*/ 1191259 h 5032009"/>
              <a:gd name="connsiteX266" fmla="*/ 1120855 w 5040106"/>
              <a:gd name="connsiteY266" fmla="*/ 1520856 h 5032009"/>
              <a:gd name="connsiteX267" fmla="*/ 1158785 w 5040106"/>
              <a:gd name="connsiteY267" fmla="*/ 1547747 h 5032009"/>
              <a:gd name="connsiteX268" fmla="*/ 1135262 w 5040106"/>
              <a:gd name="connsiteY268" fmla="*/ 1579205 h 5032009"/>
              <a:gd name="connsiteX269" fmla="*/ 1117344 w 5040106"/>
              <a:gd name="connsiteY269" fmla="*/ 1608698 h 5032009"/>
              <a:gd name="connsiteX270" fmla="*/ 1075657 w 5040106"/>
              <a:gd name="connsiteY270" fmla="*/ 1581891 h 5032009"/>
              <a:gd name="connsiteX271" fmla="*/ 599618 w 5040106"/>
              <a:gd name="connsiteY271" fmla="*/ 1275765 h 5032009"/>
              <a:gd name="connsiteX272" fmla="*/ 587097 w 5040106"/>
              <a:gd name="connsiteY272" fmla="*/ 1203778 h 5032009"/>
              <a:gd name="connsiteX273" fmla="*/ 621531 w 5040106"/>
              <a:gd name="connsiteY273" fmla="*/ 1183435 h 5032009"/>
              <a:gd name="connsiteX274" fmla="*/ 4619841 w 5040106"/>
              <a:gd name="connsiteY274" fmla="*/ 1028687 h 5032009"/>
              <a:gd name="connsiteX275" fmla="*/ 4673931 w 5040106"/>
              <a:gd name="connsiteY275" fmla="*/ 1054615 h 5032009"/>
              <a:gd name="connsiteX276" fmla="*/ 4667677 w 5040106"/>
              <a:gd name="connsiteY276" fmla="*/ 1129616 h 5032009"/>
              <a:gd name="connsiteX277" fmla="*/ 3960936 w 5040106"/>
              <a:gd name="connsiteY277" fmla="*/ 1585498 h 5032009"/>
              <a:gd name="connsiteX278" fmla="*/ 3911859 w 5040106"/>
              <a:gd name="connsiteY278" fmla="*/ 1617156 h 5032009"/>
              <a:gd name="connsiteX279" fmla="*/ 3888803 w 5040106"/>
              <a:gd name="connsiteY279" fmla="*/ 1579205 h 5032009"/>
              <a:gd name="connsiteX280" fmla="*/ 3870699 w 5040106"/>
              <a:gd name="connsiteY280" fmla="*/ 1554994 h 5032009"/>
              <a:gd name="connsiteX281" fmla="*/ 3994473 w 5040106"/>
              <a:gd name="connsiteY281" fmla="*/ 1467131 h 5032009"/>
              <a:gd name="connsiteX282" fmla="*/ 4602007 w 5040106"/>
              <a:gd name="connsiteY282" fmla="*/ 1035865 h 5032009"/>
              <a:gd name="connsiteX283" fmla="*/ 4619841 w 5040106"/>
              <a:gd name="connsiteY283" fmla="*/ 1028687 h 5032009"/>
              <a:gd name="connsiteX284" fmla="*/ 3197408 w 5040106"/>
              <a:gd name="connsiteY284" fmla="*/ 881719 h 5032009"/>
              <a:gd name="connsiteX285" fmla="*/ 3214090 w 5040106"/>
              <a:gd name="connsiteY285" fmla="*/ 884803 h 5032009"/>
              <a:gd name="connsiteX286" fmla="*/ 3229699 w 5040106"/>
              <a:gd name="connsiteY286" fmla="*/ 944327 h 5032009"/>
              <a:gd name="connsiteX287" fmla="*/ 3204670 w 5040106"/>
              <a:gd name="connsiteY287" fmla="*/ 999992 h 5032009"/>
              <a:gd name="connsiteX288" fmla="*/ 3158307 w 5040106"/>
              <a:gd name="connsiteY288" fmla="*/ 977658 h 5032009"/>
              <a:gd name="connsiteX289" fmla="*/ 3135808 w 5040106"/>
              <a:gd name="connsiteY289" fmla="*/ 969423 h 5032009"/>
              <a:gd name="connsiteX290" fmla="*/ 3145020 w 5040106"/>
              <a:gd name="connsiteY290" fmla="*/ 945893 h 5032009"/>
              <a:gd name="connsiteX291" fmla="*/ 3157897 w 5040106"/>
              <a:gd name="connsiteY291" fmla="*/ 912999 h 5032009"/>
              <a:gd name="connsiteX292" fmla="*/ 3197408 w 5040106"/>
              <a:gd name="connsiteY292" fmla="*/ 881719 h 5032009"/>
              <a:gd name="connsiteX293" fmla="*/ 637086 w 5040106"/>
              <a:gd name="connsiteY293" fmla="*/ 841235 h 5032009"/>
              <a:gd name="connsiteX294" fmla="*/ 671895 w 5040106"/>
              <a:gd name="connsiteY294" fmla="*/ 850230 h 5032009"/>
              <a:gd name="connsiteX295" fmla="*/ 1260776 w 5040106"/>
              <a:gd name="connsiteY295" fmla="*/ 1379917 h 5032009"/>
              <a:gd name="connsiteX296" fmla="*/ 1280045 w 5040106"/>
              <a:gd name="connsiteY296" fmla="*/ 1397250 h 5032009"/>
              <a:gd name="connsiteX297" fmla="*/ 1230842 w 5040106"/>
              <a:gd name="connsiteY297" fmla="*/ 1451387 h 5032009"/>
              <a:gd name="connsiteX298" fmla="*/ 1230070 w 5040106"/>
              <a:gd name="connsiteY298" fmla="*/ 1452419 h 5032009"/>
              <a:gd name="connsiteX299" fmla="*/ 1140724 w 5040106"/>
              <a:gd name="connsiteY299" fmla="*/ 1379012 h 5032009"/>
              <a:gd name="connsiteX300" fmla="*/ 599931 w 5040106"/>
              <a:gd name="connsiteY300" fmla="*/ 934698 h 5032009"/>
              <a:gd name="connsiteX301" fmla="*/ 599931 w 5040106"/>
              <a:gd name="connsiteY301" fmla="*/ 862744 h 5032009"/>
              <a:gd name="connsiteX302" fmla="*/ 637086 w 5040106"/>
              <a:gd name="connsiteY302" fmla="*/ 841235 h 5032009"/>
              <a:gd name="connsiteX303" fmla="*/ 4084490 w 5040106"/>
              <a:gd name="connsiteY303" fmla="*/ 768171 h 5032009"/>
              <a:gd name="connsiteX304" fmla="*/ 4121243 w 5040106"/>
              <a:gd name="connsiteY304" fmla="*/ 782231 h 5032009"/>
              <a:gd name="connsiteX305" fmla="*/ 4127499 w 5040106"/>
              <a:gd name="connsiteY305" fmla="*/ 850967 h 5032009"/>
              <a:gd name="connsiteX306" fmla="*/ 3719983 w 5040106"/>
              <a:gd name="connsiteY306" fmla="*/ 1274894 h 5032009"/>
              <a:gd name="connsiteX307" fmla="*/ 3674108 w 5040106"/>
              <a:gd name="connsiteY307" fmla="*/ 1322616 h 5032009"/>
              <a:gd name="connsiteX308" fmla="*/ 3619716 w 5040106"/>
              <a:gd name="connsiteY308" fmla="*/ 1273181 h 5032009"/>
              <a:gd name="connsiteX309" fmla="*/ 3666868 w 5040106"/>
              <a:gd name="connsiteY309" fmla="*/ 1219683 h 5032009"/>
              <a:gd name="connsiteX310" fmla="*/ 4052429 w 5040106"/>
              <a:gd name="connsiteY310" fmla="*/ 782231 h 5032009"/>
              <a:gd name="connsiteX311" fmla="*/ 4084490 w 5040106"/>
              <a:gd name="connsiteY311" fmla="*/ 768171 h 5032009"/>
              <a:gd name="connsiteX312" fmla="*/ 4503891 w 5040106"/>
              <a:gd name="connsiteY312" fmla="*/ 753643 h 5032009"/>
              <a:gd name="connsiteX313" fmla="*/ 4542590 w 5040106"/>
              <a:gd name="connsiteY313" fmla="*/ 776293 h 5032009"/>
              <a:gd name="connsiteX314" fmla="*/ 4545717 w 5040106"/>
              <a:gd name="connsiteY314" fmla="*/ 851274 h 5032009"/>
              <a:gd name="connsiteX315" fmla="*/ 3857886 w 5040106"/>
              <a:gd name="connsiteY315" fmla="*/ 1415662 h 5032009"/>
              <a:gd name="connsiteX316" fmla="*/ 3801255 w 5040106"/>
              <a:gd name="connsiteY316" fmla="*/ 1462129 h 5032009"/>
              <a:gd name="connsiteX317" fmla="*/ 3793223 w 5040106"/>
              <a:gd name="connsiteY317" fmla="*/ 1451387 h 5032009"/>
              <a:gd name="connsiteX318" fmla="*/ 3752572 w 5040106"/>
              <a:gd name="connsiteY318" fmla="*/ 1406660 h 5032009"/>
              <a:gd name="connsiteX319" fmla="*/ 3880955 w 5040106"/>
              <a:gd name="connsiteY319" fmla="*/ 1291225 h 5032009"/>
              <a:gd name="connsiteX320" fmla="*/ 4467539 w 5040106"/>
              <a:gd name="connsiteY320" fmla="*/ 763797 h 5032009"/>
              <a:gd name="connsiteX321" fmla="*/ 4503891 w 5040106"/>
              <a:gd name="connsiteY321" fmla="*/ 753643 h 5032009"/>
              <a:gd name="connsiteX322" fmla="*/ 3557426 w 5040106"/>
              <a:gd name="connsiteY322" fmla="*/ 620800 h 5032009"/>
              <a:gd name="connsiteX323" fmla="*/ 3592242 w 5040106"/>
              <a:gd name="connsiteY323" fmla="*/ 625876 h 5032009"/>
              <a:gd name="connsiteX324" fmla="*/ 3611020 w 5040106"/>
              <a:gd name="connsiteY324" fmla="*/ 691468 h 5032009"/>
              <a:gd name="connsiteX325" fmla="*/ 3374410 w 5040106"/>
              <a:gd name="connsiteY325" fmla="*/ 1085755 h 5032009"/>
              <a:gd name="connsiteX326" fmla="*/ 3372241 w 5040106"/>
              <a:gd name="connsiteY326" fmla="*/ 1089370 h 5032009"/>
              <a:gd name="connsiteX327" fmla="*/ 3308686 w 5040106"/>
              <a:gd name="connsiteY327" fmla="*/ 1050759 h 5032009"/>
              <a:gd name="connsiteX328" fmla="*/ 3311612 w 5040106"/>
              <a:gd name="connsiteY328" fmla="*/ 1045340 h 5032009"/>
              <a:gd name="connsiteX329" fmla="*/ 3529652 w 5040106"/>
              <a:gd name="connsiteY329" fmla="*/ 641493 h 5032009"/>
              <a:gd name="connsiteX330" fmla="*/ 3557426 w 5040106"/>
              <a:gd name="connsiteY330" fmla="*/ 620800 h 5032009"/>
              <a:gd name="connsiteX331" fmla="*/ 750726 w 5040106"/>
              <a:gd name="connsiteY331" fmla="*/ 538390 h 5032009"/>
              <a:gd name="connsiteX332" fmla="*/ 787092 w 5040106"/>
              <a:gd name="connsiteY332" fmla="*/ 550504 h 5032009"/>
              <a:gd name="connsiteX333" fmla="*/ 1375864 w 5040106"/>
              <a:gd name="connsiteY333" fmla="*/ 1219198 h 5032009"/>
              <a:gd name="connsiteX334" fmla="*/ 1414929 w 5040106"/>
              <a:gd name="connsiteY334" fmla="*/ 1263565 h 5032009"/>
              <a:gd name="connsiteX335" fmla="*/ 1359798 w 5040106"/>
              <a:gd name="connsiteY335" fmla="*/ 1313672 h 5032009"/>
              <a:gd name="connsiteX336" fmla="*/ 1248576 w 5040106"/>
              <a:gd name="connsiteY336" fmla="*/ 1198286 h 5032009"/>
              <a:gd name="connsiteX337" fmla="*/ 699500 w 5040106"/>
              <a:gd name="connsiteY337" fmla="*/ 628656 h 5032009"/>
              <a:gd name="connsiteX338" fmla="*/ 712014 w 5040106"/>
              <a:gd name="connsiteY338" fmla="*/ 556756 h 5032009"/>
              <a:gd name="connsiteX339" fmla="*/ 750726 w 5040106"/>
              <a:gd name="connsiteY339" fmla="*/ 538390 h 5032009"/>
              <a:gd name="connsiteX340" fmla="*/ 2873115 w 5040106"/>
              <a:gd name="connsiteY340" fmla="*/ 494061 h 5032009"/>
              <a:gd name="connsiteX341" fmla="*/ 2907576 w 5040106"/>
              <a:gd name="connsiteY341" fmla="*/ 547290 h 5032009"/>
              <a:gd name="connsiteX342" fmla="*/ 2845997 w 5040106"/>
              <a:gd name="connsiteY342" fmla="*/ 865877 h 5032009"/>
              <a:gd name="connsiteX343" fmla="*/ 2843192 w 5040106"/>
              <a:gd name="connsiteY343" fmla="*/ 880386 h 5032009"/>
              <a:gd name="connsiteX344" fmla="*/ 2769118 w 5040106"/>
              <a:gd name="connsiteY344" fmla="*/ 869081 h 5032009"/>
              <a:gd name="connsiteX345" fmla="*/ 2774487 w 5040106"/>
              <a:gd name="connsiteY345" fmla="*/ 833705 h 5032009"/>
              <a:gd name="connsiteX346" fmla="*/ 2819857 w 5040106"/>
              <a:gd name="connsiteY346" fmla="*/ 534765 h 5032009"/>
              <a:gd name="connsiteX347" fmla="*/ 2873115 w 5040106"/>
              <a:gd name="connsiteY347" fmla="*/ 494061 h 5032009"/>
              <a:gd name="connsiteX348" fmla="*/ 1027149 w 5040106"/>
              <a:gd name="connsiteY348" fmla="*/ 402527 h 5032009"/>
              <a:gd name="connsiteX349" fmla="*/ 1059586 w 5040106"/>
              <a:gd name="connsiteY349" fmla="*/ 419336 h 5032009"/>
              <a:gd name="connsiteX350" fmla="*/ 1541673 w 5040106"/>
              <a:gd name="connsiteY350" fmla="*/ 1109530 h 5032009"/>
              <a:gd name="connsiteX351" fmla="*/ 1565833 w 5040106"/>
              <a:gd name="connsiteY351" fmla="*/ 1144120 h 5032009"/>
              <a:gd name="connsiteX352" fmla="*/ 1505702 w 5040106"/>
              <a:gd name="connsiteY352" fmla="*/ 1189085 h 5032009"/>
              <a:gd name="connsiteX353" fmla="*/ 1421328 w 5040106"/>
              <a:gd name="connsiteY353" fmla="*/ 1078906 h 5032009"/>
              <a:gd name="connsiteX354" fmla="*/ 968918 w 5040106"/>
              <a:gd name="connsiteY354" fmla="*/ 488133 h 5032009"/>
              <a:gd name="connsiteX355" fmla="*/ 987677 w 5040106"/>
              <a:gd name="connsiteY355" fmla="*/ 416208 h 5032009"/>
              <a:gd name="connsiteX356" fmla="*/ 1027149 w 5040106"/>
              <a:gd name="connsiteY356" fmla="*/ 402527 h 5032009"/>
              <a:gd name="connsiteX357" fmla="*/ 1648367 w 5040106"/>
              <a:gd name="connsiteY357" fmla="*/ 365623 h 5032009"/>
              <a:gd name="connsiteX358" fmla="*/ 1675698 w 5040106"/>
              <a:gd name="connsiteY358" fmla="*/ 391040 h 5032009"/>
              <a:gd name="connsiteX359" fmla="*/ 1886553 w 5040106"/>
              <a:gd name="connsiteY359" fmla="*/ 921092 h 5032009"/>
              <a:gd name="connsiteX360" fmla="*/ 1903552 w 5040106"/>
              <a:gd name="connsiteY360" fmla="*/ 963825 h 5032009"/>
              <a:gd name="connsiteX361" fmla="*/ 1865757 w 5040106"/>
              <a:gd name="connsiteY361" fmla="*/ 977658 h 5032009"/>
              <a:gd name="connsiteX362" fmla="*/ 1834701 w 5040106"/>
              <a:gd name="connsiteY362" fmla="*/ 992619 h 5032009"/>
              <a:gd name="connsiteX363" fmla="*/ 1814264 w 5040106"/>
              <a:gd name="connsiteY363" fmla="*/ 947255 h 5032009"/>
              <a:gd name="connsiteX364" fmla="*/ 1581992 w 5040106"/>
              <a:gd name="connsiteY364" fmla="*/ 431708 h 5032009"/>
              <a:gd name="connsiteX365" fmla="*/ 1606980 w 5040106"/>
              <a:gd name="connsiteY365" fmla="*/ 366013 h 5032009"/>
              <a:gd name="connsiteX366" fmla="*/ 1648367 w 5040106"/>
              <a:gd name="connsiteY366" fmla="*/ 365623 h 5032009"/>
              <a:gd name="connsiteX367" fmla="*/ 1310480 w 5040106"/>
              <a:gd name="connsiteY367" fmla="*/ 303334 h 5032009"/>
              <a:gd name="connsiteX368" fmla="*/ 1340587 w 5040106"/>
              <a:gd name="connsiteY368" fmla="*/ 325979 h 5032009"/>
              <a:gd name="connsiteX369" fmla="*/ 1716513 w 5040106"/>
              <a:gd name="connsiteY369" fmla="*/ 1020114 h 5032009"/>
              <a:gd name="connsiteX370" fmla="*/ 1729158 w 5040106"/>
              <a:gd name="connsiteY370" fmla="*/ 1043462 h 5032009"/>
              <a:gd name="connsiteX371" fmla="*/ 1720621 w 5040106"/>
              <a:gd name="connsiteY371" fmla="*/ 1047574 h 5032009"/>
              <a:gd name="connsiteX372" fmla="*/ 1664768 w 5040106"/>
              <a:gd name="connsiteY372" fmla="*/ 1081505 h 5032009"/>
              <a:gd name="connsiteX373" fmla="*/ 1604046 w 5040106"/>
              <a:gd name="connsiteY373" fmla="*/ 980679 h 5032009"/>
              <a:gd name="connsiteX374" fmla="*/ 1243620 w 5040106"/>
              <a:gd name="connsiteY374" fmla="*/ 382205 h 5032009"/>
              <a:gd name="connsiteX375" fmla="*/ 1268644 w 5040106"/>
              <a:gd name="connsiteY375" fmla="*/ 313485 h 5032009"/>
              <a:gd name="connsiteX376" fmla="*/ 1310480 w 5040106"/>
              <a:gd name="connsiteY376" fmla="*/ 303334 h 5032009"/>
              <a:gd name="connsiteX377" fmla="*/ 1881550 w 5040106"/>
              <a:gd name="connsiteY377" fmla="*/ 275198 h 5032009"/>
              <a:gd name="connsiteX378" fmla="*/ 1923306 w 5040106"/>
              <a:gd name="connsiteY378" fmla="*/ 310372 h 5032009"/>
              <a:gd name="connsiteX379" fmla="*/ 2073113 w 5040106"/>
              <a:gd name="connsiteY379" fmla="*/ 859125 h 5032009"/>
              <a:gd name="connsiteX380" fmla="*/ 2085512 w 5040106"/>
              <a:gd name="connsiteY380" fmla="*/ 904545 h 5032009"/>
              <a:gd name="connsiteX381" fmla="*/ 2018301 w 5040106"/>
              <a:gd name="connsiteY381" fmla="*/ 921826 h 5032009"/>
              <a:gd name="connsiteX382" fmla="*/ 2013322 w 5040106"/>
              <a:gd name="connsiteY382" fmla="*/ 923649 h 5032009"/>
              <a:gd name="connsiteX383" fmla="*/ 1998114 w 5040106"/>
              <a:gd name="connsiteY383" fmla="*/ 875782 h 5032009"/>
              <a:gd name="connsiteX384" fmla="*/ 1826413 w 5040106"/>
              <a:gd name="connsiteY384" fmla="*/ 335385 h 5032009"/>
              <a:gd name="connsiteX385" fmla="*/ 1860794 w 5040106"/>
              <a:gd name="connsiteY385" fmla="*/ 275980 h 5032009"/>
              <a:gd name="connsiteX386" fmla="*/ 1881550 w 5040106"/>
              <a:gd name="connsiteY386" fmla="*/ 275198 h 5032009"/>
              <a:gd name="connsiteX387" fmla="*/ 2122473 w 5040106"/>
              <a:gd name="connsiteY387" fmla="*/ 216237 h 5032009"/>
              <a:gd name="connsiteX388" fmla="*/ 2178722 w 5040106"/>
              <a:gd name="connsiteY388" fmla="*/ 256904 h 5032009"/>
              <a:gd name="connsiteX389" fmla="*/ 2263102 w 5040106"/>
              <a:gd name="connsiteY389" fmla="*/ 820733 h 5032009"/>
              <a:gd name="connsiteX390" fmla="*/ 2269994 w 5040106"/>
              <a:gd name="connsiteY390" fmla="*/ 866784 h 5032009"/>
              <a:gd name="connsiteX391" fmla="*/ 2197815 w 5040106"/>
              <a:gd name="connsiteY391" fmla="*/ 877800 h 5032009"/>
              <a:gd name="connsiteX392" fmla="*/ 2187585 w 5040106"/>
              <a:gd name="connsiteY392" fmla="*/ 825805 h 5032009"/>
              <a:gd name="connsiteX393" fmla="*/ 2078724 w 5040106"/>
              <a:gd name="connsiteY393" fmla="*/ 272545 h 5032009"/>
              <a:gd name="connsiteX394" fmla="*/ 2122473 w 5040106"/>
              <a:gd name="connsiteY394" fmla="*/ 216237 h 5032009"/>
              <a:gd name="connsiteX395" fmla="*/ 2654514 w 5040106"/>
              <a:gd name="connsiteY395" fmla="*/ 188583 h 5032009"/>
              <a:gd name="connsiteX396" fmla="*/ 2701363 w 5040106"/>
              <a:gd name="connsiteY396" fmla="*/ 238582 h 5032009"/>
              <a:gd name="connsiteX397" fmla="*/ 2657087 w 5040106"/>
              <a:gd name="connsiteY397" fmla="*/ 806036 h 5032009"/>
              <a:gd name="connsiteX398" fmla="*/ 2653320 w 5040106"/>
              <a:gd name="connsiteY398" fmla="*/ 854316 h 5032009"/>
              <a:gd name="connsiteX399" fmla="*/ 2580817 w 5040106"/>
              <a:gd name="connsiteY399" fmla="*/ 850655 h 5032009"/>
              <a:gd name="connsiteX400" fmla="*/ 2582586 w 5040106"/>
              <a:gd name="connsiteY400" fmla="*/ 797570 h 5032009"/>
              <a:gd name="connsiteX401" fmla="*/ 2601417 w 5040106"/>
              <a:gd name="connsiteY401" fmla="*/ 232333 h 5032009"/>
              <a:gd name="connsiteX402" fmla="*/ 2654514 w 5040106"/>
              <a:gd name="connsiteY402" fmla="*/ 188583 h 5032009"/>
              <a:gd name="connsiteX403" fmla="*/ 2375986 w 5040106"/>
              <a:gd name="connsiteY403" fmla="*/ 298 h 5032009"/>
              <a:gd name="connsiteX404" fmla="*/ 2435601 w 5040106"/>
              <a:gd name="connsiteY404" fmla="*/ 44078 h 5032009"/>
              <a:gd name="connsiteX405" fmla="*/ 2461690 w 5040106"/>
              <a:gd name="connsiteY405" fmla="*/ 824092 h 5032009"/>
              <a:gd name="connsiteX406" fmla="*/ 2462546 w 5040106"/>
              <a:gd name="connsiteY406" fmla="*/ 849680 h 5032009"/>
              <a:gd name="connsiteX407" fmla="*/ 2387020 w 5040106"/>
              <a:gd name="connsiteY407" fmla="*/ 853494 h 5032009"/>
              <a:gd name="connsiteX408" fmla="*/ 2378333 w 5040106"/>
              <a:gd name="connsiteY408" fmla="*/ 739568 h 5032009"/>
              <a:gd name="connsiteX409" fmla="*/ 2325783 w 5040106"/>
              <a:gd name="connsiteY409" fmla="*/ 50332 h 5032009"/>
              <a:gd name="connsiteX410" fmla="*/ 2375986 w 5040106"/>
              <a:gd name="connsiteY410" fmla="*/ 298 h 5032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</a:cxnLst>
            <a:rect l="l" t="t" r="r" b="b"/>
            <a:pathLst>
              <a:path w="5040106" h="5032009">
                <a:moveTo>
                  <a:pt x="2388292" y="4161591"/>
                </a:moveTo>
                <a:lnTo>
                  <a:pt x="2463163" y="4165372"/>
                </a:lnTo>
                <a:lnTo>
                  <a:pt x="2460838" y="4235218"/>
                </a:lnTo>
                <a:cubicBezTo>
                  <a:pt x="2442006" y="4800952"/>
                  <a:pt x="2442006" y="4800952"/>
                  <a:pt x="2442006" y="4800952"/>
                </a:cubicBezTo>
                <a:cubicBezTo>
                  <a:pt x="2442006" y="4825973"/>
                  <a:pt x="2417019" y="4847867"/>
                  <a:pt x="2388909" y="4844740"/>
                </a:cubicBezTo>
                <a:cubicBezTo>
                  <a:pt x="2357676" y="4844740"/>
                  <a:pt x="2335813" y="4822846"/>
                  <a:pt x="2338936" y="4794696"/>
                </a:cubicBezTo>
                <a:cubicBezTo>
                  <a:pt x="2359433" y="4531775"/>
                  <a:pt x="2373525" y="4351016"/>
                  <a:pt x="2383213" y="4226745"/>
                </a:cubicBezTo>
                <a:close/>
                <a:moveTo>
                  <a:pt x="2652255" y="4160759"/>
                </a:moveTo>
                <a:lnTo>
                  <a:pt x="2662692" y="4292764"/>
                </a:lnTo>
                <a:cubicBezTo>
                  <a:pt x="2717160" y="4981699"/>
                  <a:pt x="2717160" y="4981699"/>
                  <a:pt x="2717160" y="4981699"/>
                </a:cubicBezTo>
                <a:cubicBezTo>
                  <a:pt x="2720287" y="5006705"/>
                  <a:pt x="2695270" y="5031711"/>
                  <a:pt x="2663998" y="5031711"/>
                </a:cubicBezTo>
                <a:cubicBezTo>
                  <a:pt x="2632727" y="5034837"/>
                  <a:pt x="2607710" y="5012957"/>
                  <a:pt x="2607710" y="4987951"/>
                </a:cubicBezTo>
                <a:cubicBezTo>
                  <a:pt x="2594811" y="4601136"/>
                  <a:pt x="2586748" y="4359377"/>
                  <a:pt x="2581709" y="4208277"/>
                </a:cubicBezTo>
                <a:lnTo>
                  <a:pt x="2580246" y="4164395"/>
                </a:lnTo>
                <a:close/>
                <a:moveTo>
                  <a:pt x="2200566" y="4137640"/>
                </a:moveTo>
                <a:lnTo>
                  <a:pt x="2273346" y="4148748"/>
                </a:lnTo>
                <a:lnTo>
                  <a:pt x="2266137" y="4198302"/>
                </a:lnTo>
                <a:cubicBezTo>
                  <a:pt x="2222647" y="4497242"/>
                  <a:pt x="2222647" y="4497242"/>
                  <a:pt x="2222647" y="4497242"/>
                </a:cubicBezTo>
                <a:cubicBezTo>
                  <a:pt x="2216411" y="4525422"/>
                  <a:pt x="2194581" y="4541077"/>
                  <a:pt x="2169633" y="4537946"/>
                </a:cubicBezTo>
                <a:cubicBezTo>
                  <a:pt x="2144685" y="4534815"/>
                  <a:pt x="2129093" y="4509766"/>
                  <a:pt x="2132211" y="4484718"/>
                </a:cubicBezTo>
                <a:cubicBezTo>
                  <a:pt x="2159498" y="4346168"/>
                  <a:pt x="2179963" y="4242254"/>
                  <a:pt x="2195312" y="4164320"/>
                </a:cubicBezTo>
                <a:close/>
                <a:moveTo>
                  <a:pt x="2840973" y="4134973"/>
                </a:moveTo>
                <a:lnTo>
                  <a:pt x="2854524" y="4204106"/>
                </a:lnTo>
                <a:cubicBezTo>
                  <a:pt x="2963384" y="4759462"/>
                  <a:pt x="2963384" y="4759462"/>
                  <a:pt x="2963384" y="4759462"/>
                </a:cubicBezTo>
                <a:cubicBezTo>
                  <a:pt x="2966509" y="4784488"/>
                  <a:pt x="2947759" y="4809514"/>
                  <a:pt x="2919635" y="4815771"/>
                </a:cubicBezTo>
                <a:cubicBezTo>
                  <a:pt x="2891510" y="4818899"/>
                  <a:pt x="2866510" y="4800130"/>
                  <a:pt x="2860261" y="4775104"/>
                </a:cubicBezTo>
                <a:cubicBezTo>
                  <a:pt x="2821199" y="4514091"/>
                  <a:pt x="2794344" y="4334644"/>
                  <a:pt x="2775882" y="4211274"/>
                </a:cubicBezTo>
                <a:lnTo>
                  <a:pt x="2766171" y="4146389"/>
                </a:lnTo>
                <a:close/>
                <a:moveTo>
                  <a:pt x="3023203" y="4086811"/>
                </a:moveTo>
                <a:lnTo>
                  <a:pt x="3045047" y="4155193"/>
                </a:lnTo>
                <a:cubicBezTo>
                  <a:pt x="3217003" y="4693496"/>
                  <a:pt x="3217003" y="4693496"/>
                  <a:pt x="3217003" y="4693496"/>
                </a:cubicBezTo>
                <a:cubicBezTo>
                  <a:pt x="3223264" y="4718509"/>
                  <a:pt x="3207612" y="4746648"/>
                  <a:pt x="3179440" y="4752901"/>
                </a:cubicBezTo>
                <a:cubicBezTo>
                  <a:pt x="3154398" y="4762281"/>
                  <a:pt x="3123096" y="4746648"/>
                  <a:pt x="3116835" y="4721636"/>
                </a:cubicBezTo>
                <a:cubicBezTo>
                  <a:pt x="3048361" y="4467602"/>
                  <a:pt x="3001285" y="4292953"/>
                  <a:pt x="2968920" y="4172882"/>
                </a:cubicBezTo>
                <a:lnTo>
                  <a:pt x="2951221" y="4107218"/>
                </a:lnTo>
                <a:lnTo>
                  <a:pt x="3005763" y="4093194"/>
                </a:lnTo>
                <a:close/>
                <a:moveTo>
                  <a:pt x="1841502" y="4025678"/>
                </a:moveTo>
                <a:lnTo>
                  <a:pt x="1865757" y="4037362"/>
                </a:lnTo>
                <a:lnTo>
                  <a:pt x="1908725" y="4053088"/>
                </a:lnTo>
                <a:lnTo>
                  <a:pt x="1908052" y="4054761"/>
                </a:lnTo>
                <a:cubicBezTo>
                  <a:pt x="1882202" y="4119008"/>
                  <a:pt x="1882202" y="4119008"/>
                  <a:pt x="1882202" y="4119008"/>
                </a:cubicBezTo>
                <a:cubicBezTo>
                  <a:pt x="1872860" y="4140938"/>
                  <a:pt x="1847947" y="4156602"/>
                  <a:pt x="1829263" y="4147204"/>
                </a:cubicBezTo>
                <a:cubicBezTo>
                  <a:pt x="1807464" y="4137805"/>
                  <a:pt x="1801236" y="4112743"/>
                  <a:pt x="1813692" y="4087680"/>
                </a:cubicBezTo>
                <a:close/>
                <a:moveTo>
                  <a:pt x="3198581" y="4017961"/>
                </a:moveTo>
                <a:lnTo>
                  <a:pt x="3228672" y="4084752"/>
                </a:lnTo>
                <a:cubicBezTo>
                  <a:pt x="3460943" y="4600300"/>
                  <a:pt x="3460943" y="4600300"/>
                  <a:pt x="3460943" y="4600300"/>
                </a:cubicBezTo>
                <a:cubicBezTo>
                  <a:pt x="3473437" y="4625326"/>
                  <a:pt x="3460943" y="4653481"/>
                  <a:pt x="3432831" y="4665994"/>
                </a:cubicBezTo>
                <a:cubicBezTo>
                  <a:pt x="3407842" y="4675379"/>
                  <a:pt x="3376607" y="4665994"/>
                  <a:pt x="3367236" y="4640968"/>
                </a:cubicBezTo>
                <a:cubicBezTo>
                  <a:pt x="3250103" y="4346516"/>
                  <a:pt x="3176895" y="4162483"/>
                  <a:pt x="3131140" y="4047462"/>
                </a:cubicBezTo>
                <a:lnTo>
                  <a:pt x="3131085" y="4047326"/>
                </a:lnTo>
                <a:lnTo>
                  <a:pt x="3158307" y="4037362"/>
                </a:lnTo>
                <a:close/>
                <a:moveTo>
                  <a:pt x="1671971" y="3937891"/>
                </a:moveTo>
                <a:lnTo>
                  <a:pt x="1720621" y="3967446"/>
                </a:lnTo>
                <a:lnTo>
                  <a:pt x="1736965" y="3975320"/>
                </a:lnTo>
                <a:lnTo>
                  <a:pt x="1730857" y="3986667"/>
                </a:lnTo>
                <a:cubicBezTo>
                  <a:pt x="1513481" y="4390514"/>
                  <a:pt x="1513481" y="4390514"/>
                  <a:pt x="1513481" y="4390514"/>
                </a:cubicBezTo>
                <a:cubicBezTo>
                  <a:pt x="1501001" y="4412378"/>
                  <a:pt x="1472921" y="4418625"/>
                  <a:pt x="1447961" y="4406131"/>
                </a:cubicBezTo>
                <a:cubicBezTo>
                  <a:pt x="1426121" y="4390514"/>
                  <a:pt x="1416761" y="4362403"/>
                  <a:pt x="1432361" y="4340539"/>
                </a:cubicBezTo>
                <a:cubicBezTo>
                  <a:pt x="1541561" y="4157036"/>
                  <a:pt x="1616636" y="4030878"/>
                  <a:pt x="1668250" y="3944144"/>
                </a:cubicBezTo>
                <a:close/>
                <a:moveTo>
                  <a:pt x="3365844" y="3929537"/>
                </a:moveTo>
                <a:lnTo>
                  <a:pt x="3437358" y="4049237"/>
                </a:lnTo>
                <a:cubicBezTo>
                  <a:pt x="3796165" y="4649804"/>
                  <a:pt x="3796165" y="4649804"/>
                  <a:pt x="3796165" y="4649804"/>
                </a:cubicBezTo>
                <a:cubicBezTo>
                  <a:pt x="3811826" y="4671670"/>
                  <a:pt x="3799297" y="4702906"/>
                  <a:pt x="3774240" y="4718524"/>
                </a:cubicBezTo>
                <a:cubicBezTo>
                  <a:pt x="3746051" y="4737265"/>
                  <a:pt x="3714730" y="4731018"/>
                  <a:pt x="3702201" y="4706029"/>
                </a:cubicBezTo>
                <a:cubicBezTo>
                  <a:pt x="3515448" y="4361652"/>
                  <a:pt x="3398726" y="4146416"/>
                  <a:pt x="3325776" y="4011894"/>
                </a:cubicBezTo>
                <a:lnTo>
                  <a:pt x="3302039" y="3968123"/>
                </a:lnTo>
                <a:lnTo>
                  <a:pt x="3303444" y="3967446"/>
                </a:lnTo>
                <a:close/>
                <a:moveTo>
                  <a:pt x="3520467" y="3824361"/>
                </a:moveTo>
                <a:lnTo>
                  <a:pt x="3619512" y="3953101"/>
                </a:lnTo>
                <a:cubicBezTo>
                  <a:pt x="4074016" y="4543875"/>
                  <a:pt x="4074016" y="4543875"/>
                  <a:pt x="4074016" y="4543875"/>
                </a:cubicBezTo>
                <a:cubicBezTo>
                  <a:pt x="4089648" y="4565765"/>
                  <a:pt x="4080269" y="4597036"/>
                  <a:pt x="4055257" y="4615799"/>
                </a:cubicBezTo>
                <a:cubicBezTo>
                  <a:pt x="4030245" y="4634562"/>
                  <a:pt x="3995854" y="4634562"/>
                  <a:pt x="3983348" y="4612672"/>
                </a:cubicBezTo>
                <a:cubicBezTo>
                  <a:pt x="3744173" y="4270250"/>
                  <a:pt x="3594689" y="4056235"/>
                  <a:pt x="3501261" y="3922477"/>
                </a:cubicBezTo>
                <a:lnTo>
                  <a:pt x="3462833" y="3867460"/>
                </a:lnTo>
                <a:close/>
                <a:moveTo>
                  <a:pt x="1368327" y="3709100"/>
                </a:moveTo>
                <a:lnTo>
                  <a:pt x="1423138" y="3758916"/>
                </a:lnTo>
                <a:lnTo>
                  <a:pt x="1376066" y="3812323"/>
                </a:lnTo>
                <a:cubicBezTo>
                  <a:pt x="990504" y="4249775"/>
                  <a:pt x="990504" y="4249775"/>
                  <a:pt x="990504" y="4249775"/>
                </a:cubicBezTo>
                <a:cubicBezTo>
                  <a:pt x="971737" y="4268521"/>
                  <a:pt x="940458" y="4268521"/>
                  <a:pt x="918563" y="4249775"/>
                </a:cubicBezTo>
                <a:cubicBezTo>
                  <a:pt x="899796" y="4231029"/>
                  <a:pt x="896668" y="4199785"/>
                  <a:pt x="912307" y="4181039"/>
                </a:cubicBezTo>
                <a:cubicBezTo>
                  <a:pt x="1101936" y="3984791"/>
                  <a:pt x="1232305" y="3849870"/>
                  <a:pt x="1321934" y="3757112"/>
                </a:cubicBezTo>
                <a:close/>
                <a:moveTo>
                  <a:pt x="3665496" y="3700231"/>
                </a:moveTo>
                <a:lnTo>
                  <a:pt x="3667902" y="3702730"/>
                </a:lnTo>
                <a:cubicBezTo>
                  <a:pt x="4342626" y="4403351"/>
                  <a:pt x="4342626" y="4403351"/>
                  <a:pt x="4342626" y="4403351"/>
                </a:cubicBezTo>
                <a:cubicBezTo>
                  <a:pt x="4358253" y="4422107"/>
                  <a:pt x="4355128" y="4453368"/>
                  <a:pt x="4330124" y="4475251"/>
                </a:cubicBezTo>
                <a:cubicBezTo>
                  <a:pt x="4305121" y="4497133"/>
                  <a:pt x="4273866" y="4500259"/>
                  <a:pt x="4255114" y="4481503"/>
                </a:cubicBezTo>
                <a:cubicBezTo>
                  <a:pt x="3914637" y="4094455"/>
                  <a:pt x="3723118" y="3876740"/>
                  <a:pt x="3615389" y="3754276"/>
                </a:cubicBezTo>
                <a:lnTo>
                  <a:pt x="3611232" y="3749550"/>
                </a:lnTo>
                <a:close/>
                <a:moveTo>
                  <a:pt x="1238722" y="3572304"/>
                </a:moveTo>
                <a:lnTo>
                  <a:pt x="1288213" y="3626757"/>
                </a:lnTo>
                <a:lnTo>
                  <a:pt x="1160946" y="3740782"/>
                </a:lnTo>
                <a:cubicBezTo>
                  <a:pt x="572267" y="4268210"/>
                  <a:pt x="572267" y="4268210"/>
                  <a:pt x="572267" y="4268210"/>
                </a:cubicBezTo>
                <a:cubicBezTo>
                  <a:pt x="553504" y="4286955"/>
                  <a:pt x="522233" y="4280707"/>
                  <a:pt x="500343" y="4255713"/>
                </a:cubicBezTo>
                <a:cubicBezTo>
                  <a:pt x="478453" y="4230720"/>
                  <a:pt x="475326" y="4199478"/>
                  <a:pt x="497216" y="4180733"/>
                </a:cubicBezTo>
                <a:cubicBezTo>
                  <a:pt x="838466" y="3900727"/>
                  <a:pt x="1051747" y="3725723"/>
                  <a:pt x="1185048" y="3616345"/>
                </a:cubicBezTo>
                <a:close/>
                <a:moveTo>
                  <a:pt x="3793308" y="3563520"/>
                </a:moveTo>
                <a:lnTo>
                  <a:pt x="3902211" y="3652994"/>
                </a:lnTo>
                <a:cubicBezTo>
                  <a:pt x="4443003" y="4097309"/>
                  <a:pt x="4443003" y="4097309"/>
                  <a:pt x="4443003" y="4097309"/>
                </a:cubicBezTo>
                <a:cubicBezTo>
                  <a:pt x="4464905" y="4112952"/>
                  <a:pt x="4461776" y="4147365"/>
                  <a:pt x="4443003" y="4169264"/>
                </a:cubicBezTo>
                <a:cubicBezTo>
                  <a:pt x="4421101" y="4194292"/>
                  <a:pt x="4389812" y="4197420"/>
                  <a:pt x="4367910" y="4178649"/>
                </a:cubicBezTo>
                <a:cubicBezTo>
                  <a:pt x="4076926" y="3917032"/>
                  <a:pt x="3895061" y="3753521"/>
                  <a:pt x="3781395" y="3651326"/>
                </a:cubicBezTo>
                <a:lnTo>
                  <a:pt x="3744044" y="3617744"/>
                </a:lnTo>
                <a:lnTo>
                  <a:pt x="3793223" y="3563633"/>
                </a:lnTo>
                <a:close/>
                <a:moveTo>
                  <a:pt x="1124933" y="3418814"/>
                </a:moveTo>
                <a:lnTo>
                  <a:pt x="1135262" y="3435816"/>
                </a:lnTo>
                <a:lnTo>
                  <a:pt x="1167335" y="3478707"/>
                </a:lnTo>
                <a:lnTo>
                  <a:pt x="1046366" y="3564876"/>
                </a:lnTo>
                <a:cubicBezTo>
                  <a:pt x="440927" y="3996142"/>
                  <a:pt x="440927" y="3996142"/>
                  <a:pt x="440927" y="3996142"/>
                </a:cubicBezTo>
                <a:cubicBezTo>
                  <a:pt x="419037" y="4011767"/>
                  <a:pt x="387766" y="4002392"/>
                  <a:pt x="365875" y="3977392"/>
                </a:cubicBezTo>
                <a:cubicBezTo>
                  <a:pt x="350240" y="3949267"/>
                  <a:pt x="353367" y="3914891"/>
                  <a:pt x="375257" y="3902391"/>
                </a:cubicBezTo>
                <a:cubicBezTo>
                  <a:pt x="725889" y="3676217"/>
                  <a:pt x="945033" y="3534858"/>
                  <a:pt x="1081999" y="3446509"/>
                </a:cubicBezTo>
                <a:close/>
                <a:moveTo>
                  <a:pt x="3904533" y="3409924"/>
                </a:moveTo>
                <a:lnTo>
                  <a:pt x="3966970" y="3450116"/>
                </a:lnTo>
                <a:cubicBezTo>
                  <a:pt x="4442522" y="3756242"/>
                  <a:pt x="4442522" y="3756242"/>
                  <a:pt x="4442522" y="3756242"/>
                </a:cubicBezTo>
                <a:cubicBezTo>
                  <a:pt x="4461285" y="3771891"/>
                  <a:pt x="4467539" y="3803190"/>
                  <a:pt x="4451903" y="3828229"/>
                </a:cubicBezTo>
                <a:cubicBezTo>
                  <a:pt x="4436268" y="3850138"/>
                  <a:pt x="4404996" y="3856397"/>
                  <a:pt x="4383106" y="3840748"/>
                </a:cubicBezTo>
                <a:cubicBezTo>
                  <a:pt x="4125117" y="3657652"/>
                  <a:pt x="3963873" y="3543217"/>
                  <a:pt x="3863096" y="3471695"/>
                </a:cubicBezTo>
                <a:lnTo>
                  <a:pt x="3862362" y="3471175"/>
                </a:lnTo>
                <a:lnTo>
                  <a:pt x="3888803" y="3435816"/>
                </a:lnTo>
                <a:close/>
                <a:moveTo>
                  <a:pt x="1030202" y="3253473"/>
                </a:moveTo>
                <a:lnTo>
                  <a:pt x="1052096" y="3298921"/>
                </a:lnTo>
                <a:lnTo>
                  <a:pt x="1063710" y="3318038"/>
                </a:lnTo>
                <a:lnTo>
                  <a:pt x="1056421" y="3322064"/>
                </a:lnTo>
                <a:cubicBezTo>
                  <a:pt x="650377" y="3546311"/>
                  <a:pt x="650377" y="3546311"/>
                  <a:pt x="650377" y="3546311"/>
                </a:cubicBezTo>
                <a:cubicBezTo>
                  <a:pt x="628507" y="3558824"/>
                  <a:pt x="600389" y="3549439"/>
                  <a:pt x="587892" y="3524412"/>
                </a:cubicBezTo>
                <a:cubicBezTo>
                  <a:pt x="575395" y="3502513"/>
                  <a:pt x="584768" y="3471229"/>
                  <a:pt x="609762" y="3461844"/>
                </a:cubicBezTo>
                <a:cubicBezTo>
                  <a:pt x="803076" y="3366038"/>
                  <a:pt x="935979" y="3300171"/>
                  <a:pt x="1027350" y="3254887"/>
                </a:cubicBezTo>
                <a:close/>
                <a:moveTo>
                  <a:pt x="3997526" y="3245866"/>
                </a:moveTo>
                <a:lnTo>
                  <a:pt x="4017058" y="3255562"/>
                </a:lnTo>
                <a:cubicBezTo>
                  <a:pt x="4427093" y="3459095"/>
                  <a:pt x="4427093" y="3459095"/>
                  <a:pt x="4427093" y="3459095"/>
                </a:cubicBezTo>
                <a:cubicBezTo>
                  <a:pt x="4448953" y="3468491"/>
                  <a:pt x="4458321" y="3496681"/>
                  <a:pt x="4445830" y="3521738"/>
                </a:cubicBezTo>
                <a:cubicBezTo>
                  <a:pt x="4436462" y="3546795"/>
                  <a:pt x="4408357" y="3556191"/>
                  <a:pt x="4383375" y="3543663"/>
                </a:cubicBezTo>
                <a:cubicBezTo>
                  <a:pt x="4196984" y="3439911"/>
                  <a:pt x="4068841" y="3368581"/>
                  <a:pt x="3980742" y="3319542"/>
                </a:cubicBezTo>
                <a:lnTo>
                  <a:pt x="3964824" y="3310682"/>
                </a:lnTo>
                <a:lnTo>
                  <a:pt x="3971968" y="3298921"/>
                </a:lnTo>
                <a:close/>
                <a:moveTo>
                  <a:pt x="954202" y="3077343"/>
                </a:moveTo>
                <a:lnTo>
                  <a:pt x="979509" y="3146486"/>
                </a:lnTo>
                <a:lnTo>
                  <a:pt x="974582" y="3148529"/>
                </a:lnTo>
                <a:cubicBezTo>
                  <a:pt x="731800" y="3249231"/>
                  <a:pt x="731800" y="3249231"/>
                  <a:pt x="731800" y="3249231"/>
                </a:cubicBezTo>
                <a:cubicBezTo>
                  <a:pt x="706827" y="3258618"/>
                  <a:pt x="681855" y="3249231"/>
                  <a:pt x="672490" y="3224198"/>
                </a:cubicBezTo>
                <a:cubicBezTo>
                  <a:pt x="666247" y="3202295"/>
                  <a:pt x="678733" y="3177262"/>
                  <a:pt x="703706" y="3167875"/>
                </a:cubicBezTo>
                <a:cubicBezTo>
                  <a:pt x="789745" y="3136780"/>
                  <a:pt x="859652" y="3111515"/>
                  <a:pt x="916451" y="3090987"/>
                </a:cubicBezTo>
                <a:close/>
                <a:moveTo>
                  <a:pt x="4072215" y="3070915"/>
                </a:moveTo>
                <a:lnTo>
                  <a:pt x="4078659" y="3073221"/>
                </a:lnTo>
                <a:cubicBezTo>
                  <a:pt x="4142906" y="3096205"/>
                  <a:pt x="4142906" y="3096205"/>
                  <a:pt x="4142906" y="3096205"/>
                </a:cubicBezTo>
                <a:cubicBezTo>
                  <a:pt x="4167969" y="3105619"/>
                  <a:pt x="4180500" y="3130724"/>
                  <a:pt x="4174235" y="3149553"/>
                </a:cubicBezTo>
                <a:cubicBezTo>
                  <a:pt x="4167969" y="3171520"/>
                  <a:pt x="4139774" y="3180934"/>
                  <a:pt x="4117844" y="3171520"/>
                </a:cubicBezTo>
                <a:lnTo>
                  <a:pt x="4046433" y="3141356"/>
                </a:lnTo>
                <a:close/>
                <a:moveTo>
                  <a:pt x="899246" y="2895836"/>
                </a:moveTo>
                <a:lnTo>
                  <a:pt x="917485" y="2966772"/>
                </a:lnTo>
                <a:lnTo>
                  <a:pt x="912731" y="2968126"/>
                </a:lnTo>
                <a:cubicBezTo>
                  <a:pt x="659094" y="3040366"/>
                  <a:pt x="659094" y="3040366"/>
                  <a:pt x="659094" y="3040366"/>
                </a:cubicBezTo>
                <a:cubicBezTo>
                  <a:pt x="634041" y="3046630"/>
                  <a:pt x="608988" y="3034102"/>
                  <a:pt x="602725" y="3009044"/>
                </a:cubicBezTo>
                <a:cubicBezTo>
                  <a:pt x="596462" y="2987120"/>
                  <a:pt x="612120" y="2962062"/>
                  <a:pt x="637172" y="2955798"/>
                </a:cubicBezTo>
                <a:cubicBezTo>
                  <a:pt x="727010" y="2935243"/>
                  <a:pt x="800003" y="2918543"/>
                  <a:pt x="859310" y="2904973"/>
                </a:cubicBezTo>
                <a:close/>
                <a:moveTo>
                  <a:pt x="4125751" y="2892208"/>
                </a:moveTo>
                <a:lnTo>
                  <a:pt x="4160239" y="2900187"/>
                </a:lnTo>
                <a:cubicBezTo>
                  <a:pt x="4330702" y="2939626"/>
                  <a:pt x="4330702" y="2939626"/>
                  <a:pt x="4330702" y="2939626"/>
                </a:cubicBezTo>
                <a:cubicBezTo>
                  <a:pt x="4355760" y="2942743"/>
                  <a:pt x="4371421" y="2967672"/>
                  <a:pt x="4365157" y="2989485"/>
                </a:cubicBezTo>
                <a:cubicBezTo>
                  <a:pt x="4358892" y="3011298"/>
                  <a:pt x="4333834" y="3026879"/>
                  <a:pt x="4308776" y="3017531"/>
                </a:cubicBezTo>
                <a:cubicBezTo>
                  <a:pt x="4233602" y="2996497"/>
                  <a:pt x="4172523" y="2979407"/>
                  <a:pt x="4122896" y="2965521"/>
                </a:cubicBezTo>
                <a:lnTo>
                  <a:pt x="4107974" y="2961346"/>
                </a:lnTo>
                <a:close/>
                <a:moveTo>
                  <a:pt x="864944" y="2707856"/>
                </a:moveTo>
                <a:lnTo>
                  <a:pt x="876161" y="2781355"/>
                </a:lnTo>
                <a:lnTo>
                  <a:pt x="872542" y="2781934"/>
                </a:lnTo>
                <a:cubicBezTo>
                  <a:pt x="612043" y="2823632"/>
                  <a:pt x="612043" y="2823632"/>
                  <a:pt x="612043" y="2823632"/>
                </a:cubicBezTo>
                <a:cubicBezTo>
                  <a:pt x="586977" y="2826742"/>
                  <a:pt x="561910" y="2811194"/>
                  <a:pt x="558777" y="2786317"/>
                </a:cubicBezTo>
                <a:cubicBezTo>
                  <a:pt x="555644" y="2761440"/>
                  <a:pt x="574444" y="2739672"/>
                  <a:pt x="599510" y="2736563"/>
                </a:cubicBezTo>
                <a:cubicBezTo>
                  <a:pt x="691160" y="2726651"/>
                  <a:pt x="765625" y="2718598"/>
                  <a:pt x="826128" y="2712054"/>
                </a:cubicBezTo>
                <a:close/>
                <a:moveTo>
                  <a:pt x="4159328" y="2706503"/>
                </a:moveTo>
                <a:lnTo>
                  <a:pt x="4214693" y="2712679"/>
                </a:lnTo>
                <a:cubicBezTo>
                  <a:pt x="4515085" y="2746191"/>
                  <a:pt x="4515085" y="2746191"/>
                  <a:pt x="4515085" y="2746191"/>
                </a:cubicBezTo>
                <a:cubicBezTo>
                  <a:pt x="4540114" y="2749315"/>
                  <a:pt x="4555758" y="2771183"/>
                  <a:pt x="4552629" y="2796174"/>
                </a:cubicBezTo>
                <a:cubicBezTo>
                  <a:pt x="4549501" y="2821166"/>
                  <a:pt x="4524471" y="2839909"/>
                  <a:pt x="4499441" y="2833661"/>
                </a:cubicBezTo>
                <a:cubicBezTo>
                  <a:pt x="4360996" y="2811794"/>
                  <a:pt x="4257162" y="2795393"/>
                  <a:pt x="4179286" y="2783093"/>
                </a:cubicBezTo>
                <a:lnTo>
                  <a:pt x="4148384" y="2778212"/>
                </a:lnTo>
                <a:close/>
                <a:moveTo>
                  <a:pt x="46887" y="2480452"/>
                </a:moveTo>
                <a:cubicBezTo>
                  <a:pt x="432530" y="2480452"/>
                  <a:pt x="673557" y="2480452"/>
                  <a:pt x="824199" y="2480452"/>
                </a:cubicBezTo>
                <a:lnTo>
                  <a:pt x="853070" y="2480452"/>
                </a:lnTo>
                <a:lnTo>
                  <a:pt x="851703" y="2507510"/>
                </a:lnTo>
                <a:lnTo>
                  <a:pt x="854118" y="2555333"/>
                </a:lnTo>
                <a:lnTo>
                  <a:pt x="741041" y="2560104"/>
                </a:lnTo>
                <a:cubicBezTo>
                  <a:pt x="50012" y="2589262"/>
                  <a:pt x="50012" y="2589262"/>
                  <a:pt x="50012" y="2589262"/>
                </a:cubicBezTo>
                <a:cubicBezTo>
                  <a:pt x="25006" y="2592371"/>
                  <a:pt x="3126" y="2567500"/>
                  <a:pt x="0" y="2536411"/>
                </a:cubicBezTo>
                <a:cubicBezTo>
                  <a:pt x="0" y="2505323"/>
                  <a:pt x="18755" y="2480452"/>
                  <a:pt x="46887" y="2480452"/>
                </a:cubicBezTo>
                <a:close/>
                <a:moveTo>
                  <a:pt x="4989796" y="2464652"/>
                </a:moveTo>
                <a:cubicBezTo>
                  <a:pt x="5017928" y="2464652"/>
                  <a:pt x="5039808" y="2486509"/>
                  <a:pt x="5039808" y="2517734"/>
                </a:cubicBezTo>
                <a:cubicBezTo>
                  <a:pt x="5042934" y="2548958"/>
                  <a:pt x="5021054" y="2573938"/>
                  <a:pt x="4996047" y="2573938"/>
                </a:cubicBezTo>
                <a:cubicBezTo>
                  <a:pt x="4609232" y="2573938"/>
                  <a:pt x="4367473" y="2573938"/>
                  <a:pt x="4216374" y="2573938"/>
                </a:cubicBezTo>
                <a:lnTo>
                  <a:pt x="4169007" y="2573938"/>
                </a:lnTo>
                <a:lnTo>
                  <a:pt x="4172361" y="2507510"/>
                </a:lnTo>
                <a:lnTo>
                  <a:pt x="4172078" y="2501895"/>
                </a:lnTo>
                <a:lnTo>
                  <a:pt x="4300861" y="2496029"/>
                </a:lnTo>
                <a:cubicBezTo>
                  <a:pt x="4989796" y="2464652"/>
                  <a:pt x="4989796" y="2464652"/>
                  <a:pt x="4989796" y="2464652"/>
                </a:cubicBezTo>
                <a:close/>
                <a:moveTo>
                  <a:pt x="4427067" y="2208373"/>
                </a:moveTo>
                <a:cubicBezTo>
                  <a:pt x="4455204" y="2205263"/>
                  <a:pt x="4477088" y="2220811"/>
                  <a:pt x="4480214" y="2245688"/>
                </a:cubicBezTo>
                <a:cubicBezTo>
                  <a:pt x="4483340" y="2270565"/>
                  <a:pt x="4467709" y="2292333"/>
                  <a:pt x="4442699" y="2295442"/>
                </a:cubicBezTo>
                <a:cubicBezTo>
                  <a:pt x="4351256" y="2305354"/>
                  <a:pt x="4276958" y="2313408"/>
                  <a:pt x="4216591" y="2319951"/>
                </a:cubicBezTo>
                <a:lnTo>
                  <a:pt x="4161976" y="2325871"/>
                </a:lnTo>
                <a:lnTo>
                  <a:pt x="4150851" y="2252975"/>
                </a:lnTo>
                <a:lnTo>
                  <a:pt x="4168831" y="2250071"/>
                </a:lnTo>
                <a:cubicBezTo>
                  <a:pt x="4427067" y="2208373"/>
                  <a:pt x="4427067" y="2208373"/>
                  <a:pt x="4427067" y="2208373"/>
                </a:cubicBezTo>
                <a:close/>
                <a:moveTo>
                  <a:pt x="522870" y="2198052"/>
                </a:moveTo>
                <a:cubicBezTo>
                  <a:pt x="528540" y="2196783"/>
                  <a:pt x="534602" y="2196783"/>
                  <a:pt x="540860" y="2198345"/>
                </a:cubicBezTo>
                <a:cubicBezTo>
                  <a:pt x="680088" y="2220213"/>
                  <a:pt x="784509" y="2236613"/>
                  <a:pt x="862824" y="2248914"/>
                </a:cubicBezTo>
                <a:lnTo>
                  <a:pt x="873576" y="2250602"/>
                </a:lnTo>
                <a:lnTo>
                  <a:pt x="862512" y="2323095"/>
                </a:lnTo>
                <a:lnTo>
                  <a:pt x="828738" y="2319327"/>
                </a:lnTo>
                <a:cubicBezTo>
                  <a:pt x="528345" y="2285815"/>
                  <a:pt x="528345" y="2285815"/>
                  <a:pt x="528345" y="2285815"/>
                </a:cubicBezTo>
                <a:cubicBezTo>
                  <a:pt x="503315" y="2282691"/>
                  <a:pt x="484543" y="2260823"/>
                  <a:pt x="487671" y="2235832"/>
                </a:cubicBezTo>
                <a:cubicBezTo>
                  <a:pt x="492364" y="2217088"/>
                  <a:pt x="505857" y="2201859"/>
                  <a:pt x="522870" y="2198052"/>
                </a:cubicBezTo>
                <a:close/>
                <a:moveTo>
                  <a:pt x="712575" y="2011407"/>
                </a:moveTo>
                <a:cubicBezTo>
                  <a:pt x="718497" y="2011164"/>
                  <a:pt x="724761" y="2012137"/>
                  <a:pt x="731026" y="2014474"/>
                </a:cubicBezTo>
                <a:cubicBezTo>
                  <a:pt x="781142" y="2028497"/>
                  <a:pt x="824994" y="2040767"/>
                  <a:pt x="863364" y="2051503"/>
                </a:cubicBezTo>
                <a:lnTo>
                  <a:pt x="913072" y="2065412"/>
                </a:lnTo>
                <a:lnTo>
                  <a:pt x="895251" y="2134723"/>
                </a:lnTo>
                <a:lnTo>
                  <a:pt x="882696" y="2131818"/>
                </a:lnTo>
                <a:cubicBezTo>
                  <a:pt x="712232" y="2092379"/>
                  <a:pt x="712232" y="2092379"/>
                  <a:pt x="712232" y="2092379"/>
                </a:cubicBezTo>
                <a:cubicBezTo>
                  <a:pt x="687174" y="2086146"/>
                  <a:pt x="671513" y="2064333"/>
                  <a:pt x="677777" y="2042520"/>
                </a:cubicBezTo>
                <a:cubicBezTo>
                  <a:pt x="680127" y="2023823"/>
                  <a:pt x="694809" y="2012137"/>
                  <a:pt x="712575" y="2011407"/>
                </a:cubicBezTo>
                <a:close/>
                <a:moveTo>
                  <a:pt x="4379979" y="1991639"/>
                </a:moveTo>
                <a:cubicBezTo>
                  <a:pt x="4404996" y="1985375"/>
                  <a:pt x="4430014" y="1997903"/>
                  <a:pt x="4436268" y="2022961"/>
                </a:cubicBezTo>
                <a:cubicBezTo>
                  <a:pt x="4442522" y="2044885"/>
                  <a:pt x="4426886" y="2069943"/>
                  <a:pt x="4401869" y="2076207"/>
                </a:cubicBezTo>
                <a:cubicBezTo>
                  <a:pt x="4312746" y="2096762"/>
                  <a:pt x="4240333" y="2113463"/>
                  <a:pt x="4181497" y="2127032"/>
                </a:cubicBezTo>
                <a:lnTo>
                  <a:pt x="4129896" y="2138933"/>
                </a:lnTo>
                <a:lnTo>
                  <a:pt x="4111699" y="2068159"/>
                </a:lnTo>
                <a:lnTo>
                  <a:pt x="4126703" y="2063879"/>
                </a:lnTo>
                <a:cubicBezTo>
                  <a:pt x="4379979" y="1991639"/>
                  <a:pt x="4379979" y="1991639"/>
                  <a:pt x="4379979" y="1991639"/>
                </a:cubicBezTo>
                <a:close/>
                <a:moveTo>
                  <a:pt x="890235" y="1859703"/>
                </a:moveTo>
                <a:cubicBezTo>
                  <a:pt x="900380" y="1855780"/>
                  <a:pt x="912866" y="1855780"/>
                  <a:pt x="925352" y="1860487"/>
                </a:cubicBezTo>
                <a:lnTo>
                  <a:pt x="974784" y="1881443"/>
                </a:lnTo>
                <a:lnTo>
                  <a:pt x="948264" y="1953900"/>
                </a:lnTo>
                <a:lnTo>
                  <a:pt x="930424" y="1947570"/>
                </a:lnTo>
                <a:cubicBezTo>
                  <a:pt x="897258" y="1935802"/>
                  <a:pt x="897258" y="1935802"/>
                  <a:pt x="897258" y="1935802"/>
                </a:cubicBezTo>
                <a:cubicBezTo>
                  <a:pt x="875408" y="1926388"/>
                  <a:pt x="859801" y="1901283"/>
                  <a:pt x="869165" y="1882454"/>
                </a:cubicBezTo>
                <a:cubicBezTo>
                  <a:pt x="872287" y="1871471"/>
                  <a:pt x="880090" y="1863625"/>
                  <a:pt x="890235" y="1859703"/>
                </a:cubicBezTo>
                <a:close/>
                <a:moveTo>
                  <a:pt x="4346277" y="1782384"/>
                </a:moveTo>
                <a:cubicBezTo>
                  <a:pt x="4356853" y="1786687"/>
                  <a:pt x="4365470" y="1795292"/>
                  <a:pt x="4368603" y="1807808"/>
                </a:cubicBezTo>
                <a:cubicBezTo>
                  <a:pt x="4378004" y="1829711"/>
                  <a:pt x="4365470" y="1854744"/>
                  <a:pt x="4340401" y="1864131"/>
                </a:cubicBezTo>
                <a:cubicBezTo>
                  <a:pt x="4254032" y="1895227"/>
                  <a:pt x="4183857" y="1920492"/>
                  <a:pt x="4126839" y="1941019"/>
                </a:cubicBezTo>
                <a:lnTo>
                  <a:pt x="4077577" y="1958755"/>
                </a:lnTo>
                <a:lnTo>
                  <a:pt x="4052450" y="1890103"/>
                </a:lnTo>
                <a:lnTo>
                  <a:pt x="4068486" y="1883477"/>
                </a:lnTo>
                <a:cubicBezTo>
                  <a:pt x="4312199" y="1782775"/>
                  <a:pt x="4312199" y="1782775"/>
                  <a:pt x="4312199" y="1782775"/>
                </a:cubicBezTo>
                <a:cubicBezTo>
                  <a:pt x="4323167" y="1778082"/>
                  <a:pt x="4335701" y="1778082"/>
                  <a:pt x="4346277" y="1782384"/>
                </a:cubicBezTo>
                <a:close/>
                <a:moveTo>
                  <a:pt x="638492" y="1482961"/>
                </a:moveTo>
                <a:cubicBezTo>
                  <a:pt x="644407" y="1483451"/>
                  <a:pt x="650273" y="1485212"/>
                  <a:pt x="655748" y="1488344"/>
                </a:cubicBezTo>
                <a:cubicBezTo>
                  <a:pt x="805921" y="1571346"/>
                  <a:pt x="918551" y="1633597"/>
                  <a:pt x="1003023" y="1680286"/>
                </a:cubicBezTo>
                <a:lnTo>
                  <a:pt x="1056049" y="1709593"/>
                </a:lnTo>
                <a:lnTo>
                  <a:pt x="1052096" y="1716099"/>
                </a:lnTo>
                <a:lnTo>
                  <a:pt x="1023575" y="1775306"/>
                </a:lnTo>
                <a:lnTo>
                  <a:pt x="943986" y="1735873"/>
                </a:lnTo>
                <a:cubicBezTo>
                  <a:pt x="615076" y="1572912"/>
                  <a:pt x="615076" y="1572912"/>
                  <a:pt x="615076" y="1572912"/>
                </a:cubicBezTo>
                <a:cubicBezTo>
                  <a:pt x="590048" y="1563516"/>
                  <a:pt x="580662" y="1535326"/>
                  <a:pt x="593176" y="1510269"/>
                </a:cubicBezTo>
                <a:cubicBezTo>
                  <a:pt x="602562" y="1491477"/>
                  <a:pt x="620747" y="1481493"/>
                  <a:pt x="638492" y="1482961"/>
                </a:cubicBezTo>
                <a:close/>
                <a:moveTo>
                  <a:pt x="4408962" y="1480319"/>
                </a:moveTo>
                <a:cubicBezTo>
                  <a:pt x="4428000" y="1478852"/>
                  <a:pt x="4446160" y="1488824"/>
                  <a:pt x="4455532" y="1507594"/>
                </a:cubicBezTo>
                <a:cubicBezTo>
                  <a:pt x="4464905" y="1529493"/>
                  <a:pt x="4458657" y="1560777"/>
                  <a:pt x="4433663" y="1570162"/>
                </a:cubicBezTo>
                <a:cubicBezTo>
                  <a:pt x="4240350" y="1665969"/>
                  <a:pt x="4107446" y="1731836"/>
                  <a:pt x="4016075" y="1777119"/>
                </a:cubicBezTo>
                <a:lnTo>
                  <a:pt x="4004199" y="1783005"/>
                </a:lnTo>
                <a:lnTo>
                  <a:pt x="3972583" y="1717376"/>
                </a:lnTo>
                <a:lnTo>
                  <a:pt x="3985972" y="1709943"/>
                </a:lnTo>
                <a:cubicBezTo>
                  <a:pt x="4389923" y="1485695"/>
                  <a:pt x="4389923" y="1485695"/>
                  <a:pt x="4389923" y="1485695"/>
                </a:cubicBezTo>
                <a:cubicBezTo>
                  <a:pt x="4396172" y="1482567"/>
                  <a:pt x="4402615" y="1480807"/>
                  <a:pt x="4408962" y="1480319"/>
                </a:cubicBezTo>
                <a:close/>
                <a:moveTo>
                  <a:pt x="621531" y="1183435"/>
                </a:moveTo>
                <a:cubicBezTo>
                  <a:pt x="634052" y="1181087"/>
                  <a:pt x="646573" y="1183435"/>
                  <a:pt x="655964" y="1191259"/>
                </a:cubicBezTo>
                <a:cubicBezTo>
                  <a:pt x="871176" y="1343839"/>
                  <a:pt x="1019134" y="1448738"/>
                  <a:pt x="1120855" y="1520856"/>
                </a:cubicBezTo>
                <a:lnTo>
                  <a:pt x="1158785" y="1547747"/>
                </a:lnTo>
                <a:lnTo>
                  <a:pt x="1135262" y="1579205"/>
                </a:lnTo>
                <a:lnTo>
                  <a:pt x="1117344" y="1608698"/>
                </a:lnTo>
                <a:lnTo>
                  <a:pt x="1075657" y="1581891"/>
                </a:lnTo>
                <a:cubicBezTo>
                  <a:pt x="599618" y="1275765"/>
                  <a:pt x="599618" y="1275765"/>
                  <a:pt x="599618" y="1275765"/>
                </a:cubicBezTo>
                <a:cubicBezTo>
                  <a:pt x="577705" y="1260116"/>
                  <a:pt x="571445" y="1228817"/>
                  <a:pt x="587097" y="1203778"/>
                </a:cubicBezTo>
                <a:cubicBezTo>
                  <a:pt x="596488" y="1192824"/>
                  <a:pt x="609009" y="1185782"/>
                  <a:pt x="621531" y="1183435"/>
                </a:cubicBezTo>
                <a:close/>
                <a:moveTo>
                  <a:pt x="4619841" y="1028687"/>
                </a:moveTo>
                <a:cubicBezTo>
                  <a:pt x="4638751" y="1025904"/>
                  <a:pt x="4659859" y="1035865"/>
                  <a:pt x="4673931" y="1054615"/>
                </a:cubicBezTo>
                <a:cubicBezTo>
                  <a:pt x="4692694" y="1082740"/>
                  <a:pt x="4686440" y="1117116"/>
                  <a:pt x="4667677" y="1129616"/>
                </a:cubicBezTo>
                <a:cubicBezTo>
                  <a:pt x="4317046" y="1355790"/>
                  <a:pt x="4097901" y="1497149"/>
                  <a:pt x="3960936" y="1585498"/>
                </a:cubicBezTo>
                <a:lnTo>
                  <a:pt x="3911859" y="1617156"/>
                </a:lnTo>
                <a:lnTo>
                  <a:pt x="3888803" y="1579205"/>
                </a:lnTo>
                <a:lnTo>
                  <a:pt x="3870699" y="1554994"/>
                </a:lnTo>
                <a:lnTo>
                  <a:pt x="3994473" y="1467131"/>
                </a:lnTo>
                <a:cubicBezTo>
                  <a:pt x="4602007" y="1035865"/>
                  <a:pt x="4602007" y="1035865"/>
                  <a:pt x="4602007" y="1035865"/>
                </a:cubicBezTo>
                <a:cubicBezTo>
                  <a:pt x="4607480" y="1031959"/>
                  <a:pt x="4613538" y="1029615"/>
                  <a:pt x="4619841" y="1028687"/>
                </a:cubicBezTo>
                <a:close/>
                <a:moveTo>
                  <a:pt x="3197408" y="881719"/>
                </a:moveTo>
                <a:cubicBezTo>
                  <a:pt x="3202969" y="881475"/>
                  <a:pt x="3208627" y="882454"/>
                  <a:pt x="3214090" y="884803"/>
                </a:cubicBezTo>
                <a:cubicBezTo>
                  <a:pt x="3232821" y="894202"/>
                  <a:pt x="3239065" y="919264"/>
                  <a:pt x="3229699" y="944327"/>
                </a:cubicBezTo>
                <a:lnTo>
                  <a:pt x="3204670" y="999992"/>
                </a:lnTo>
                <a:lnTo>
                  <a:pt x="3158307" y="977658"/>
                </a:lnTo>
                <a:lnTo>
                  <a:pt x="3135808" y="969423"/>
                </a:lnTo>
                <a:lnTo>
                  <a:pt x="3145020" y="945893"/>
                </a:lnTo>
                <a:cubicBezTo>
                  <a:pt x="3157897" y="912999"/>
                  <a:pt x="3157897" y="912999"/>
                  <a:pt x="3157897" y="912999"/>
                </a:cubicBezTo>
                <a:cubicBezTo>
                  <a:pt x="3164921" y="894202"/>
                  <a:pt x="3180725" y="882454"/>
                  <a:pt x="3197408" y="881719"/>
                </a:cubicBezTo>
                <a:close/>
                <a:moveTo>
                  <a:pt x="637086" y="841235"/>
                </a:moveTo>
                <a:cubicBezTo>
                  <a:pt x="649993" y="839280"/>
                  <a:pt x="662508" y="842409"/>
                  <a:pt x="671895" y="850230"/>
                </a:cubicBezTo>
                <a:cubicBezTo>
                  <a:pt x="964053" y="1113020"/>
                  <a:pt x="1146651" y="1277264"/>
                  <a:pt x="1260776" y="1379917"/>
                </a:cubicBezTo>
                <a:lnTo>
                  <a:pt x="1280045" y="1397250"/>
                </a:lnTo>
                <a:lnTo>
                  <a:pt x="1230842" y="1451387"/>
                </a:lnTo>
                <a:lnTo>
                  <a:pt x="1230070" y="1452419"/>
                </a:lnTo>
                <a:lnTo>
                  <a:pt x="1140724" y="1379012"/>
                </a:lnTo>
                <a:cubicBezTo>
                  <a:pt x="599931" y="934698"/>
                  <a:pt x="599931" y="934698"/>
                  <a:pt x="599931" y="934698"/>
                </a:cubicBezTo>
                <a:cubicBezTo>
                  <a:pt x="578029" y="919056"/>
                  <a:pt x="578029" y="884643"/>
                  <a:pt x="599931" y="862744"/>
                </a:cubicBezTo>
                <a:cubicBezTo>
                  <a:pt x="610882" y="850230"/>
                  <a:pt x="624179" y="843191"/>
                  <a:pt x="637086" y="841235"/>
                </a:cubicBezTo>
                <a:close/>
                <a:moveTo>
                  <a:pt x="4084490" y="768171"/>
                </a:moveTo>
                <a:cubicBezTo>
                  <a:pt x="4097002" y="768171"/>
                  <a:pt x="4110296" y="772858"/>
                  <a:pt x="4121243" y="782231"/>
                </a:cubicBezTo>
                <a:cubicBezTo>
                  <a:pt x="4143138" y="800977"/>
                  <a:pt x="4146266" y="832220"/>
                  <a:pt x="4127499" y="850967"/>
                </a:cubicBezTo>
                <a:cubicBezTo>
                  <a:pt x="3938848" y="1047215"/>
                  <a:pt x="3809150" y="1182136"/>
                  <a:pt x="3719983" y="1274894"/>
                </a:cubicBezTo>
                <a:lnTo>
                  <a:pt x="3674108" y="1322616"/>
                </a:lnTo>
                <a:lnTo>
                  <a:pt x="3619716" y="1273181"/>
                </a:lnTo>
                <a:lnTo>
                  <a:pt x="3666868" y="1219683"/>
                </a:lnTo>
                <a:cubicBezTo>
                  <a:pt x="4052429" y="782231"/>
                  <a:pt x="4052429" y="782231"/>
                  <a:pt x="4052429" y="782231"/>
                </a:cubicBezTo>
                <a:cubicBezTo>
                  <a:pt x="4060249" y="772858"/>
                  <a:pt x="4071979" y="768171"/>
                  <a:pt x="4084490" y="768171"/>
                </a:cubicBezTo>
                <a:close/>
                <a:moveTo>
                  <a:pt x="4503891" y="753643"/>
                </a:moveTo>
                <a:cubicBezTo>
                  <a:pt x="4517573" y="755986"/>
                  <a:pt x="4531645" y="763797"/>
                  <a:pt x="4542590" y="776293"/>
                </a:cubicBezTo>
                <a:cubicBezTo>
                  <a:pt x="4564480" y="801287"/>
                  <a:pt x="4567607" y="832529"/>
                  <a:pt x="4545717" y="851274"/>
                </a:cubicBezTo>
                <a:cubicBezTo>
                  <a:pt x="4204468" y="1131280"/>
                  <a:pt x="3991187" y="1306284"/>
                  <a:pt x="3857886" y="1415662"/>
                </a:cubicBezTo>
                <a:lnTo>
                  <a:pt x="3801255" y="1462129"/>
                </a:lnTo>
                <a:lnTo>
                  <a:pt x="3793223" y="1451387"/>
                </a:lnTo>
                <a:lnTo>
                  <a:pt x="3752572" y="1406660"/>
                </a:lnTo>
                <a:lnTo>
                  <a:pt x="3880955" y="1291225"/>
                </a:lnTo>
                <a:cubicBezTo>
                  <a:pt x="4467539" y="763797"/>
                  <a:pt x="4467539" y="763797"/>
                  <a:pt x="4467539" y="763797"/>
                </a:cubicBezTo>
                <a:cubicBezTo>
                  <a:pt x="4476920" y="754424"/>
                  <a:pt x="4490210" y="751300"/>
                  <a:pt x="4503891" y="753643"/>
                </a:cubicBezTo>
                <a:close/>
                <a:moveTo>
                  <a:pt x="3557426" y="620800"/>
                </a:moveTo>
                <a:cubicBezTo>
                  <a:pt x="3568771" y="618067"/>
                  <a:pt x="3581289" y="619629"/>
                  <a:pt x="3592242" y="625876"/>
                </a:cubicBezTo>
                <a:cubicBezTo>
                  <a:pt x="3617279" y="641493"/>
                  <a:pt x="3623538" y="669604"/>
                  <a:pt x="3611020" y="691468"/>
                </a:cubicBezTo>
                <a:cubicBezTo>
                  <a:pt x="3501487" y="873995"/>
                  <a:pt x="3426182" y="999482"/>
                  <a:pt x="3374410" y="1085755"/>
                </a:cubicBezTo>
                <a:lnTo>
                  <a:pt x="3372241" y="1089370"/>
                </a:lnTo>
                <a:lnTo>
                  <a:pt x="3308686" y="1050759"/>
                </a:lnTo>
                <a:lnTo>
                  <a:pt x="3311612" y="1045340"/>
                </a:lnTo>
                <a:cubicBezTo>
                  <a:pt x="3529652" y="641493"/>
                  <a:pt x="3529652" y="641493"/>
                  <a:pt x="3529652" y="641493"/>
                </a:cubicBezTo>
                <a:cubicBezTo>
                  <a:pt x="3535911" y="630561"/>
                  <a:pt x="3546082" y="623533"/>
                  <a:pt x="3557426" y="620800"/>
                </a:cubicBezTo>
                <a:close/>
                <a:moveTo>
                  <a:pt x="750726" y="538390"/>
                </a:moveTo>
                <a:cubicBezTo>
                  <a:pt x="764412" y="537218"/>
                  <a:pt x="777708" y="541125"/>
                  <a:pt x="787092" y="550504"/>
                </a:cubicBezTo>
                <a:cubicBezTo>
                  <a:pt x="1079196" y="882259"/>
                  <a:pt x="1261761" y="1089606"/>
                  <a:pt x="1375864" y="1219198"/>
                </a:cubicBezTo>
                <a:lnTo>
                  <a:pt x="1414929" y="1263565"/>
                </a:lnTo>
                <a:lnTo>
                  <a:pt x="1359798" y="1313672"/>
                </a:lnTo>
                <a:lnTo>
                  <a:pt x="1248576" y="1198286"/>
                </a:lnTo>
                <a:cubicBezTo>
                  <a:pt x="699500" y="628656"/>
                  <a:pt x="699500" y="628656"/>
                  <a:pt x="699500" y="628656"/>
                </a:cubicBezTo>
                <a:cubicBezTo>
                  <a:pt x="680731" y="609900"/>
                  <a:pt x="686987" y="578639"/>
                  <a:pt x="712014" y="556756"/>
                </a:cubicBezTo>
                <a:cubicBezTo>
                  <a:pt x="722963" y="545815"/>
                  <a:pt x="737040" y="539563"/>
                  <a:pt x="750726" y="538390"/>
                </a:cubicBezTo>
                <a:close/>
                <a:moveTo>
                  <a:pt x="2873115" y="494061"/>
                </a:moveTo>
                <a:cubicBezTo>
                  <a:pt x="2898178" y="497192"/>
                  <a:pt x="2913842" y="522241"/>
                  <a:pt x="2907576" y="547290"/>
                </a:cubicBezTo>
                <a:cubicBezTo>
                  <a:pt x="2880947" y="685058"/>
                  <a:pt x="2860976" y="788383"/>
                  <a:pt x="2845997" y="865877"/>
                </a:cubicBezTo>
                <a:lnTo>
                  <a:pt x="2843192" y="880386"/>
                </a:lnTo>
                <a:lnTo>
                  <a:pt x="2769118" y="869081"/>
                </a:lnTo>
                <a:lnTo>
                  <a:pt x="2774487" y="833705"/>
                </a:lnTo>
                <a:cubicBezTo>
                  <a:pt x="2819857" y="534765"/>
                  <a:pt x="2819857" y="534765"/>
                  <a:pt x="2819857" y="534765"/>
                </a:cubicBezTo>
                <a:cubicBezTo>
                  <a:pt x="2822990" y="506586"/>
                  <a:pt x="2848052" y="490930"/>
                  <a:pt x="2873115" y="494061"/>
                </a:cubicBezTo>
                <a:close/>
                <a:moveTo>
                  <a:pt x="1027149" y="402527"/>
                </a:moveTo>
                <a:cubicBezTo>
                  <a:pt x="1040045" y="402918"/>
                  <a:pt x="1051770" y="408390"/>
                  <a:pt x="1059586" y="419336"/>
                </a:cubicBezTo>
                <a:cubicBezTo>
                  <a:pt x="1298761" y="761758"/>
                  <a:pt x="1448245" y="975772"/>
                  <a:pt x="1541673" y="1109530"/>
                </a:cubicBezTo>
                <a:lnTo>
                  <a:pt x="1565833" y="1144120"/>
                </a:lnTo>
                <a:lnTo>
                  <a:pt x="1505702" y="1189085"/>
                </a:lnTo>
                <a:lnTo>
                  <a:pt x="1421328" y="1078906"/>
                </a:lnTo>
                <a:cubicBezTo>
                  <a:pt x="968918" y="488133"/>
                  <a:pt x="968918" y="488133"/>
                  <a:pt x="968918" y="488133"/>
                </a:cubicBezTo>
                <a:cubicBezTo>
                  <a:pt x="953286" y="466243"/>
                  <a:pt x="959539" y="434971"/>
                  <a:pt x="987677" y="416208"/>
                </a:cubicBezTo>
                <a:cubicBezTo>
                  <a:pt x="1000183" y="406827"/>
                  <a:pt x="1014252" y="402137"/>
                  <a:pt x="1027149" y="402527"/>
                </a:cubicBezTo>
                <a:close/>
                <a:moveTo>
                  <a:pt x="1648367" y="365623"/>
                </a:moveTo>
                <a:cubicBezTo>
                  <a:pt x="1660862" y="369924"/>
                  <a:pt x="1671013" y="378527"/>
                  <a:pt x="1675698" y="391040"/>
                </a:cubicBezTo>
                <a:cubicBezTo>
                  <a:pt x="1773309" y="636417"/>
                  <a:pt x="1840417" y="805113"/>
                  <a:pt x="1886553" y="921092"/>
                </a:cubicBezTo>
                <a:lnTo>
                  <a:pt x="1903552" y="963825"/>
                </a:lnTo>
                <a:lnTo>
                  <a:pt x="1865757" y="977658"/>
                </a:lnTo>
                <a:lnTo>
                  <a:pt x="1834701" y="992619"/>
                </a:lnTo>
                <a:lnTo>
                  <a:pt x="1814264" y="947255"/>
                </a:lnTo>
                <a:cubicBezTo>
                  <a:pt x="1581992" y="431708"/>
                  <a:pt x="1581992" y="431708"/>
                  <a:pt x="1581992" y="431708"/>
                </a:cubicBezTo>
                <a:cubicBezTo>
                  <a:pt x="1569498" y="406682"/>
                  <a:pt x="1581992" y="378527"/>
                  <a:pt x="1606980" y="366013"/>
                </a:cubicBezTo>
                <a:cubicBezTo>
                  <a:pt x="1621036" y="361321"/>
                  <a:pt x="1635873" y="361321"/>
                  <a:pt x="1648367" y="365623"/>
                </a:cubicBezTo>
                <a:close/>
                <a:moveTo>
                  <a:pt x="1310480" y="303334"/>
                </a:moveTo>
                <a:cubicBezTo>
                  <a:pt x="1323383" y="305676"/>
                  <a:pt x="1334331" y="313485"/>
                  <a:pt x="1340587" y="325979"/>
                </a:cubicBezTo>
                <a:cubicBezTo>
                  <a:pt x="1527093" y="670356"/>
                  <a:pt x="1643659" y="885591"/>
                  <a:pt x="1716513" y="1020114"/>
                </a:cubicBezTo>
                <a:lnTo>
                  <a:pt x="1729158" y="1043462"/>
                </a:lnTo>
                <a:lnTo>
                  <a:pt x="1720621" y="1047574"/>
                </a:lnTo>
                <a:lnTo>
                  <a:pt x="1664768" y="1081505"/>
                </a:lnTo>
                <a:lnTo>
                  <a:pt x="1604046" y="980679"/>
                </a:lnTo>
                <a:cubicBezTo>
                  <a:pt x="1243620" y="382205"/>
                  <a:pt x="1243620" y="382205"/>
                  <a:pt x="1243620" y="382205"/>
                </a:cubicBezTo>
                <a:cubicBezTo>
                  <a:pt x="1231108" y="360339"/>
                  <a:pt x="1243620" y="329103"/>
                  <a:pt x="1268644" y="313485"/>
                </a:cubicBezTo>
                <a:cubicBezTo>
                  <a:pt x="1282720" y="304115"/>
                  <a:pt x="1297577" y="300991"/>
                  <a:pt x="1310480" y="303334"/>
                </a:cubicBezTo>
                <a:close/>
                <a:moveTo>
                  <a:pt x="1881550" y="275198"/>
                </a:moveTo>
                <a:cubicBezTo>
                  <a:pt x="1901623" y="278129"/>
                  <a:pt x="1918618" y="291613"/>
                  <a:pt x="1923306" y="310372"/>
                </a:cubicBezTo>
                <a:cubicBezTo>
                  <a:pt x="1992656" y="564406"/>
                  <a:pt x="2040334" y="739055"/>
                  <a:pt x="2073113" y="859125"/>
                </a:cubicBezTo>
                <a:lnTo>
                  <a:pt x="2085512" y="904545"/>
                </a:lnTo>
                <a:lnTo>
                  <a:pt x="2018301" y="921826"/>
                </a:lnTo>
                <a:lnTo>
                  <a:pt x="2013322" y="923649"/>
                </a:lnTo>
                <a:lnTo>
                  <a:pt x="1998114" y="875782"/>
                </a:lnTo>
                <a:cubicBezTo>
                  <a:pt x="1826413" y="335385"/>
                  <a:pt x="1826413" y="335385"/>
                  <a:pt x="1826413" y="335385"/>
                </a:cubicBezTo>
                <a:cubicBezTo>
                  <a:pt x="1817036" y="310372"/>
                  <a:pt x="1832664" y="285360"/>
                  <a:pt x="1860794" y="275980"/>
                </a:cubicBezTo>
                <a:cubicBezTo>
                  <a:pt x="1867827" y="274416"/>
                  <a:pt x="1874860" y="274221"/>
                  <a:pt x="1881550" y="275198"/>
                </a:cubicBezTo>
                <a:close/>
                <a:moveTo>
                  <a:pt x="2122473" y="216237"/>
                </a:moveTo>
                <a:cubicBezTo>
                  <a:pt x="2150597" y="213108"/>
                  <a:pt x="2175597" y="228750"/>
                  <a:pt x="2178722" y="256904"/>
                </a:cubicBezTo>
                <a:cubicBezTo>
                  <a:pt x="2217784" y="517917"/>
                  <a:pt x="2244639" y="697364"/>
                  <a:pt x="2263102" y="820733"/>
                </a:cubicBezTo>
                <a:lnTo>
                  <a:pt x="2269994" y="866784"/>
                </a:lnTo>
                <a:lnTo>
                  <a:pt x="2197815" y="877800"/>
                </a:lnTo>
                <a:lnTo>
                  <a:pt x="2187585" y="825805"/>
                </a:lnTo>
                <a:cubicBezTo>
                  <a:pt x="2078724" y="272545"/>
                  <a:pt x="2078724" y="272545"/>
                  <a:pt x="2078724" y="272545"/>
                </a:cubicBezTo>
                <a:cubicBezTo>
                  <a:pt x="2072474" y="247519"/>
                  <a:pt x="2094348" y="222493"/>
                  <a:pt x="2122473" y="216237"/>
                </a:cubicBezTo>
                <a:close/>
                <a:moveTo>
                  <a:pt x="2654514" y="188583"/>
                </a:moveTo>
                <a:cubicBezTo>
                  <a:pt x="2682623" y="188583"/>
                  <a:pt x="2704487" y="210458"/>
                  <a:pt x="2701363" y="238582"/>
                </a:cubicBezTo>
                <a:cubicBezTo>
                  <a:pt x="2680867" y="501273"/>
                  <a:pt x="2666775" y="681873"/>
                  <a:pt x="2657087" y="806036"/>
                </a:cubicBezTo>
                <a:lnTo>
                  <a:pt x="2653320" y="854316"/>
                </a:lnTo>
                <a:lnTo>
                  <a:pt x="2580817" y="850655"/>
                </a:lnTo>
                <a:lnTo>
                  <a:pt x="2582586" y="797570"/>
                </a:lnTo>
                <a:cubicBezTo>
                  <a:pt x="2601417" y="232333"/>
                  <a:pt x="2601417" y="232333"/>
                  <a:pt x="2601417" y="232333"/>
                </a:cubicBezTo>
                <a:cubicBezTo>
                  <a:pt x="2601417" y="207333"/>
                  <a:pt x="2626404" y="185458"/>
                  <a:pt x="2654514" y="188583"/>
                </a:cubicBezTo>
                <a:close/>
                <a:moveTo>
                  <a:pt x="2375986" y="298"/>
                </a:moveTo>
                <a:cubicBezTo>
                  <a:pt x="2407363" y="-2829"/>
                  <a:pt x="2432464" y="19060"/>
                  <a:pt x="2435601" y="44078"/>
                </a:cubicBezTo>
                <a:cubicBezTo>
                  <a:pt x="2448544" y="431062"/>
                  <a:pt x="2456634" y="672927"/>
                  <a:pt x="2461690" y="824092"/>
                </a:cubicBezTo>
                <a:lnTo>
                  <a:pt x="2462546" y="849680"/>
                </a:lnTo>
                <a:lnTo>
                  <a:pt x="2387020" y="853494"/>
                </a:lnTo>
                <a:lnTo>
                  <a:pt x="2378333" y="739568"/>
                </a:lnTo>
                <a:cubicBezTo>
                  <a:pt x="2325783" y="50332"/>
                  <a:pt x="2325783" y="50332"/>
                  <a:pt x="2325783" y="50332"/>
                </a:cubicBezTo>
                <a:cubicBezTo>
                  <a:pt x="2322646" y="25315"/>
                  <a:pt x="2344609" y="298"/>
                  <a:pt x="2375986" y="298"/>
                </a:cubicBezTo>
                <a:close/>
              </a:path>
            </a:pathLst>
          </a:custGeom>
          <a:gradFill>
            <a:gsLst>
              <a:gs pos="15000">
                <a:srgbClr val="2DC5FF">
                  <a:alpha val="31000"/>
                </a:srgbClr>
              </a:gs>
              <a:gs pos="84000">
                <a:srgbClr val="5F72F8">
                  <a:alpha val="16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Process</a:t>
            </a:r>
            <a:endParaRPr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441FB2-76FE-1045-9EDA-0D7A2C86FFE6}"/>
              </a:ext>
            </a:extLst>
          </p:cNvPr>
          <p:cNvGrpSpPr/>
          <p:nvPr/>
        </p:nvGrpSpPr>
        <p:grpSpPr>
          <a:xfrm>
            <a:off x="4397724" y="2205487"/>
            <a:ext cx="3396614" cy="3394793"/>
            <a:chOff x="4397724" y="2205487"/>
            <a:chExt cx="3396614" cy="339479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1670AD4-7B0C-5343-9D1D-93C1355E5169}"/>
                </a:ext>
              </a:extLst>
            </p:cNvPr>
            <p:cNvGrpSpPr/>
            <p:nvPr/>
          </p:nvGrpSpPr>
          <p:grpSpPr>
            <a:xfrm flipH="1">
              <a:off x="4397918" y="2205487"/>
              <a:ext cx="3396420" cy="3393596"/>
              <a:chOff x="4270724" y="2320699"/>
              <a:chExt cx="3274689" cy="3271966"/>
            </a:xfrm>
            <a:gradFill>
              <a:gsLst>
                <a:gs pos="61000">
                  <a:srgbClr val="2DC5FF"/>
                </a:gs>
                <a:gs pos="16000">
                  <a:srgbClr val="5F72F8">
                    <a:alpha val="96000"/>
                  </a:srgbClr>
                </a:gs>
              </a:gsLst>
              <a:lin ang="0" scaled="1"/>
            </a:gradFill>
          </p:grpSpPr>
          <p:sp>
            <p:nvSpPr>
              <p:cNvPr id="133" name="Фигура">
                <a:extLst>
                  <a:ext uri="{FF2B5EF4-FFF2-40B4-BE49-F238E27FC236}">
                    <a16:creationId xmlns:a16="http://schemas.microsoft.com/office/drawing/2014/main" id="{1FD8253E-DEB0-7D40-931B-783F165AF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9277" y="2701899"/>
                <a:ext cx="656136" cy="1656873"/>
              </a:xfrm>
              <a:custGeom>
                <a:avLst/>
                <a:gdLst>
                  <a:gd name="T0" fmla="*/ 52138278 w 18897"/>
                  <a:gd name="T1" fmla="*/ 290885221 h 21600"/>
                  <a:gd name="T2" fmla="*/ 52138278 w 18897"/>
                  <a:gd name="T3" fmla="*/ 290885221 h 21600"/>
                  <a:gd name="T4" fmla="*/ 52138278 w 18897"/>
                  <a:gd name="T5" fmla="*/ 290885221 h 21600"/>
                  <a:gd name="T6" fmla="*/ 52138278 w 18897"/>
                  <a:gd name="T7" fmla="*/ 290885221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897" h="21600" extrusionOk="0">
                    <a:moveTo>
                      <a:pt x="1981" y="0"/>
                    </a:moveTo>
                    <a:cubicBezTo>
                      <a:pt x="-2678" y="6738"/>
                      <a:pt x="878" y="14388"/>
                      <a:pt x="12671" y="19726"/>
                    </a:cubicBezTo>
                    <a:cubicBezTo>
                      <a:pt x="14189" y="20413"/>
                      <a:pt x="15797" y="21036"/>
                      <a:pt x="17469" y="21600"/>
                    </a:cubicBezTo>
                    <a:cubicBezTo>
                      <a:pt x="18446" y="19840"/>
                      <a:pt x="18922" y="18034"/>
                      <a:pt x="18895" y="16229"/>
                    </a:cubicBezTo>
                    <a:cubicBezTo>
                      <a:pt x="18815" y="10815"/>
                      <a:pt x="14216" y="5412"/>
                      <a:pt x="5090" y="1282"/>
                    </a:cubicBezTo>
                    <a:cubicBezTo>
                      <a:pt x="4088" y="828"/>
                      <a:pt x="3047" y="404"/>
                      <a:pt x="198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108000" bIns="0" anchor="ctr"/>
              <a:lstStyle/>
              <a:p>
                <a:r>
                  <a:rPr lang="en-US" sz="1200" dirty="0">
                    <a:solidFill>
                      <a:srgbClr val="2D323D"/>
                    </a:solidFill>
                    <a:latin typeface="+mj-lt"/>
                    <a:ea typeface="Helvetica Neue" panose="02000503000000020004" pitchFamily="2" charset="0"/>
                    <a:cs typeface="Helvetica Neue" panose="02000503000000020004" pitchFamily="2" charset="0"/>
                  </a:rPr>
                  <a:t>02</a:t>
                </a:r>
              </a:p>
            </p:txBody>
          </p:sp>
          <p:sp>
            <p:nvSpPr>
              <p:cNvPr id="134" name="Фигура">
                <a:extLst>
                  <a:ext uri="{FF2B5EF4-FFF2-40B4-BE49-F238E27FC236}">
                    <a16:creationId xmlns:a16="http://schemas.microsoft.com/office/drawing/2014/main" id="{D3E1691B-EC60-5140-8566-E59E8B951CB6}"/>
                  </a:ext>
                </a:extLst>
              </p:cNvPr>
              <p:cNvSpPr/>
              <p:nvPr/>
            </p:nvSpPr>
            <p:spPr bwMode="auto">
              <a:xfrm>
                <a:off x="6004860" y="4565687"/>
                <a:ext cx="1423967" cy="10269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15773" y="8"/>
                      <a:pt x="9948" y="3093"/>
                      <a:pt x="5503" y="9259"/>
                    </a:cubicBezTo>
                    <a:cubicBezTo>
                      <a:pt x="2914" y="12849"/>
                      <a:pt x="1083" y="17090"/>
                      <a:pt x="0" y="21600"/>
                    </a:cubicBezTo>
                    <a:cubicBezTo>
                      <a:pt x="5859" y="21123"/>
                      <a:pt x="11618" y="17789"/>
                      <a:pt x="16095" y="11580"/>
                    </a:cubicBezTo>
                    <a:cubicBezTo>
                      <a:pt x="18555" y="8168"/>
                      <a:pt x="20388" y="4216"/>
                      <a:pt x="2160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lIns="0" tIns="0" rIns="0" bIns="108000" anchor="ctr"/>
              <a:lstStyle/>
              <a:p>
                <a:pPr>
                  <a:defRPr/>
                </a:pPr>
                <a:r>
                  <a:rPr lang="en-US" sz="1200" dirty="0">
                    <a:solidFill>
                      <a:srgbClr val="2D323D"/>
                    </a:solidFill>
                    <a:latin typeface="+mj-lt"/>
                    <a:ea typeface="Helvetica Neue" panose="02000503000000020004" pitchFamily="2" charset="0"/>
                    <a:cs typeface="Helvetica Neue" panose="02000503000000020004" pitchFamily="2" charset="0"/>
                    <a:sym typeface="Arial"/>
                  </a:rPr>
                  <a:t>03</a:t>
                </a:r>
                <a:endParaRPr sz="1200" dirty="0">
                  <a:solidFill>
                    <a:srgbClr val="2D323D"/>
                  </a:solidFill>
                  <a:latin typeface="+mj-lt"/>
                  <a:ea typeface="Helvetica Neue" panose="02000503000000020004" pitchFamily="2" charset="0"/>
                  <a:cs typeface="Helvetica Neue" panose="02000503000000020004" pitchFamily="2" charset="0"/>
                  <a:sym typeface="Arial"/>
                </a:endParaRPr>
              </a:p>
            </p:txBody>
          </p:sp>
          <p:sp>
            <p:nvSpPr>
              <p:cNvPr id="135" name="Фигура">
                <a:extLst>
                  <a:ext uri="{FF2B5EF4-FFF2-40B4-BE49-F238E27FC236}">
                    <a16:creationId xmlns:a16="http://schemas.microsoft.com/office/drawing/2014/main" id="{A56C1CBF-ABC7-4F4E-BA5C-3BC4688BBEF8}"/>
                  </a:ext>
                </a:extLst>
              </p:cNvPr>
              <p:cNvSpPr/>
              <p:nvPr/>
            </p:nvSpPr>
            <p:spPr bwMode="auto">
              <a:xfrm>
                <a:off x="4270724" y="2708371"/>
                <a:ext cx="645570" cy="1643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877" h="21600" extrusionOk="0">
                    <a:moveTo>
                      <a:pt x="16930" y="0"/>
                    </a:moveTo>
                    <a:cubicBezTo>
                      <a:pt x="15932" y="381"/>
                      <a:pt x="14956" y="778"/>
                      <a:pt x="14014" y="1202"/>
                    </a:cubicBezTo>
                    <a:cubicBezTo>
                      <a:pt x="4793" y="5349"/>
                      <a:pt x="121" y="10769"/>
                      <a:pt x="2" y="16205"/>
                    </a:cubicBezTo>
                    <a:cubicBezTo>
                      <a:pt x="-38" y="18017"/>
                      <a:pt x="429" y="19831"/>
                      <a:pt x="1400" y="21600"/>
                    </a:cubicBezTo>
                    <a:cubicBezTo>
                      <a:pt x="3007" y="21054"/>
                      <a:pt x="4554" y="20455"/>
                      <a:pt x="6019" y="19796"/>
                    </a:cubicBezTo>
                    <a:cubicBezTo>
                      <a:pt x="17930" y="14438"/>
                      <a:pt x="21562" y="6770"/>
                      <a:pt x="1693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lIns="108000" tIns="0" rIns="0" bIns="0" anchor="ctr"/>
              <a:lstStyle/>
              <a:p>
                <a:pPr>
                  <a:defRPr/>
                </a:pPr>
                <a:r>
                  <a:rPr lang="en-US" sz="1200" dirty="0">
                    <a:solidFill>
                      <a:srgbClr val="2D323D"/>
                    </a:solidFill>
                    <a:latin typeface="+mj-lt"/>
                    <a:ea typeface="Helvetica Neue" panose="02000503000000020004" pitchFamily="2" charset="0"/>
                    <a:cs typeface="Helvetica Neue" panose="02000503000000020004" pitchFamily="2" charset="0"/>
                    <a:sym typeface="Arial"/>
                  </a:rPr>
                  <a:t>05</a:t>
                </a:r>
                <a:endParaRPr sz="1200" dirty="0">
                  <a:solidFill>
                    <a:srgbClr val="2D323D"/>
                  </a:solidFill>
                  <a:latin typeface="+mj-lt"/>
                  <a:ea typeface="Helvetica Neue" panose="02000503000000020004" pitchFamily="2" charset="0"/>
                  <a:cs typeface="Helvetica Neue" panose="02000503000000020004" pitchFamily="2" charset="0"/>
                  <a:sym typeface="Arial"/>
                </a:endParaRPr>
              </a:p>
            </p:txBody>
          </p:sp>
          <p:sp>
            <p:nvSpPr>
              <p:cNvPr id="136" name="Фигура">
                <a:extLst>
                  <a:ext uri="{FF2B5EF4-FFF2-40B4-BE49-F238E27FC236}">
                    <a16:creationId xmlns:a16="http://schemas.microsoft.com/office/drawing/2014/main" id="{F6FDF1A8-8907-0249-A5E0-4963F43C78E7}"/>
                  </a:ext>
                </a:extLst>
              </p:cNvPr>
              <p:cNvSpPr/>
              <p:nvPr/>
            </p:nvSpPr>
            <p:spPr bwMode="auto">
              <a:xfrm>
                <a:off x="4387224" y="4565687"/>
                <a:ext cx="1397253" cy="1024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1235" y="4221"/>
                      <a:pt x="3103" y="8178"/>
                      <a:pt x="5609" y="11596"/>
                    </a:cubicBezTo>
                    <a:cubicBezTo>
                      <a:pt x="10066" y="17674"/>
                      <a:pt x="15772" y="21002"/>
                      <a:pt x="21600" y="21600"/>
                    </a:cubicBezTo>
                    <a:cubicBezTo>
                      <a:pt x="20495" y="17093"/>
                      <a:pt x="18631" y="12857"/>
                      <a:pt x="15999" y="9269"/>
                    </a:cubicBezTo>
                    <a:cubicBezTo>
                      <a:pt x="11571" y="3230"/>
                      <a:pt x="5803" y="145"/>
                      <a:pt x="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lIns="0" tIns="0" rIns="0" bIns="108000" anchor="ctr"/>
              <a:lstStyle/>
              <a:p>
                <a:pPr>
                  <a:defRPr/>
                </a:pPr>
                <a:r>
                  <a:rPr lang="en-US" sz="1200" dirty="0">
                    <a:solidFill>
                      <a:srgbClr val="2D323D"/>
                    </a:solidFill>
                    <a:latin typeface="+mj-lt"/>
                    <a:ea typeface="Helvetica Neue" panose="02000503000000020004" pitchFamily="2" charset="0"/>
                    <a:cs typeface="Helvetica Neue" panose="02000503000000020004" pitchFamily="2" charset="0"/>
                    <a:sym typeface="Arial"/>
                  </a:rPr>
                  <a:t>04</a:t>
                </a:r>
                <a:endParaRPr sz="1200" dirty="0">
                  <a:solidFill>
                    <a:srgbClr val="2D323D"/>
                  </a:solidFill>
                  <a:latin typeface="+mj-lt"/>
                  <a:ea typeface="Helvetica Neue" panose="02000503000000020004" pitchFamily="2" charset="0"/>
                  <a:cs typeface="Helvetica Neue" panose="02000503000000020004" pitchFamily="2" charset="0"/>
                  <a:sym typeface="Arial"/>
                </a:endParaRPr>
              </a:p>
            </p:txBody>
          </p:sp>
          <p:sp>
            <p:nvSpPr>
              <p:cNvPr id="138" name="Фигура">
                <a:extLst>
                  <a:ext uri="{FF2B5EF4-FFF2-40B4-BE49-F238E27FC236}">
                    <a16:creationId xmlns:a16="http://schemas.microsoft.com/office/drawing/2014/main" id="{2B7DF3E6-F4BD-6D4F-A3F3-C74E3D2BF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6591" y="2320699"/>
                <a:ext cx="1743200" cy="529733"/>
              </a:xfrm>
              <a:custGeom>
                <a:avLst/>
                <a:gdLst>
                  <a:gd name="T0" fmla="*/ 321960397 w 21600"/>
                  <a:gd name="T1" fmla="*/ 34943468 h 18380"/>
                  <a:gd name="T2" fmla="*/ 321960397 w 21600"/>
                  <a:gd name="T3" fmla="*/ 34943468 h 18380"/>
                  <a:gd name="T4" fmla="*/ 321960397 w 21600"/>
                  <a:gd name="T5" fmla="*/ 34943468 h 18380"/>
                  <a:gd name="T6" fmla="*/ 321960397 w 21600"/>
                  <a:gd name="T7" fmla="*/ 34943468 h 1838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18380" extrusionOk="0">
                    <a:moveTo>
                      <a:pt x="10801" y="0"/>
                    </a:moveTo>
                    <a:cubicBezTo>
                      <a:pt x="7045" y="0"/>
                      <a:pt x="3290" y="2916"/>
                      <a:pt x="0" y="8721"/>
                    </a:cubicBezTo>
                    <a:cubicBezTo>
                      <a:pt x="6445" y="21600"/>
                      <a:pt x="15155" y="21600"/>
                      <a:pt x="21600" y="8721"/>
                    </a:cubicBezTo>
                    <a:cubicBezTo>
                      <a:pt x="18310" y="2917"/>
                      <a:pt x="14557" y="0"/>
                      <a:pt x="108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108000" rIns="0" bIns="0" anchor="ctr"/>
              <a:lstStyle/>
              <a:p>
                <a:r>
                  <a:rPr lang="en-US" sz="1200" dirty="0">
                    <a:solidFill>
                      <a:srgbClr val="2D323D"/>
                    </a:solidFill>
                    <a:latin typeface="+mj-lt"/>
                    <a:ea typeface="Helvetica Neue" panose="02000503000000020004" pitchFamily="2" charset="0"/>
                    <a:cs typeface="Helvetica Neue" panose="02000503000000020004" pitchFamily="2" charset="0"/>
                  </a:rPr>
                  <a:t>01</a:t>
                </a:r>
              </a:p>
            </p:txBody>
          </p:sp>
        </p:grpSp>
        <p:sp>
          <p:nvSpPr>
            <p:cNvPr id="139" name="Фигура">
              <a:extLst>
                <a:ext uri="{FF2B5EF4-FFF2-40B4-BE49-F238E27FC236}">
                  <a16:creationId xmlns:a16="http://schemas.microsoft.com/office/drawing/2014/main" id="{EDD31317-5E31-4146-AFA3-4B33D37CE0C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191806" y="2207027"/>
              <a:ext cx="1808000" cy="343810"/>
            </a:xfrm>
            <a:custGeom>
              <a:avLst/>
              <a:gdLst>
                <a:gd name="T0" fmla="*/ 321960397 w 21600"/>
                <a:gd name="T1" fmla="*/ 11643275 h 21600"/>
                <a:gd name="T2" fmla="*/ 321960397 w 21600"/>
                <a:gd name="T3" fmla="*/ 11643275 h 21600"/>
                <a:gd name="T4" fmla="*/ 321960397 w 21600"/>
                <a:gd name="T5" fmla="*/ 11643275 h 21600"/>
                <a:gd name="T6" fmla="*/ 321960397 w 21600"/>
                <a:gd name="T7" fmla="*/ 1164327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0801" y="0"/>
                  </a:moveTo>
                  <a:cubicBezTo>
                    <a:pt x="7045" y="0"/>
                    <a:pt x="3290" y="5477"/>
                    <a:pt x="0" y="16378"/>
                  </a:cubicBezTo>
                  <a:cubicBezTo>
                    <a:pt x="508" y="18287"/>
                    <a:pt x="1033" y="19993"/>
                    <a:pt x="1568" y="21600"/>
                  </a:cubicBezTo>
                  <a:cubicBezTo>
                    <a:pt x="7270" y="4453"/>
                    <a:pt x="14325" y="4453"/>
                    <a:pt x="20028" y="21600"/>
                  </a:cubicBezTo>
                  <a:cubicBezTo>
                    <a:pt x="20563" y="19991"/>
                    <a:pt x="21091" y="18289"/>
                    <a:pt x="21600" y="16378"/>
                  </a:cubicBezTo>
                  <a:cubicBezTo>
                    <a:pt x="18310" y="5479"/>
                    <a:pt x="14557" y="0"/>
                    <a:pt x="10801" y="0"/>
                  </a:cubicBezTo>
                  <a:close/>
                </a:path>
              </a:pathLst>
            </a:custGeom>
            <a:solidFill>
              <a:srgbClr val="000000">
                <a:alpha val="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endParaRPr lang="en-US" sz="75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140" name="Фигура">
              <a:extLst>
                <a:ext uri="{FF2B5EF4-FFF2-40B4-BE49-F238E27FC236}">
                  <a16:creationId xmlns:a16="http://schemas.microsoft.com/office/drawing/2014/main" id="{A7C68600-8BC6-B848-A637-94253FCEEB2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397724" y="2602395"/>
              <a:ext cx="647472" cy="1718465"/>
            </a:xfrm>
            <a:custGeom>
              <a:avLst/>
              <a:gdLst>
                <a:gd name="T0" fmla="*/ 41349511 w 21569"/>
                <a:gd name="T1" fmla="*/ 290885221 h 21600"/>
                <a:gd name="T2" fmla="*/ 41349511 w 21569"/>
                <a:gd name="T3" fmla="*/ 290885221 h 21600"/>
                <a:gd name="T4" fmla="*/ 41349511 w 21569"/>
                <a:gd name="T5" fmla="*/ 290885221 h 21600"/>
                <a:gd name="T6" fmla="*/ 41349511 w 21569"/>
                <a:gd name="T7" fmla="*/ 29088522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69" h="21600" extrusionOk="0">
                  <a:moveTo>
                    <a:pt x="1275" y="0"/>
                  </a:moveTo>
                  <a:cubicBezTo>
                    <a:pt x="755" y="627"/>
                    <a:pt x="349" y="1263"/>
                    <a:pt x="0" y="1903"/>
                  </a:cubicBezTo>
                  <a:cubicBezTo>
                    <a:pt x="572" y="2101"/>
                    <a:pt x="1138" y="2301"/>
                    <a:pt x="1692" y="2510"/>
                  </a:cubicBezTo>
                  <a:cubicBezTo>
                    <a:pt x="14516" y="7349"/>
                    <a:pt x="19216" y="14090"/>
                    <a:pt x="15812" y="20326"/>
                  </a:cubicBezTo>
                  <a:cubicBezTo>
                    <a:pt x="17121" y="20776"/>
                    <a:pt x="18463" y="21208"/>
                    <a:pt x="19857" y="21600"/>
                  </a:cubicBezTo>
                  <a:cubicBezTo>
                    <a:pt x="21029" y="19840"/>
                    <a:pt x="21600" y="18034"/>
                    <a:pt x="21568" y="16229"/>
                  </a:cubicBezTo>
                  <a:cubicBezTo>
                    <a:pt x="21472" y="10815"/>
                    <a:pt x="15954" y="5412"/>
                    <a:pt x="5006" y="1282"/>
                  </a:cubicBezTo>
                  <a:cubicBezTo>
                    <a:pt x="3803" y="828"/>
                    <a:pt x="2555" y="404"/>
                    <a:pt x="1275" y="0"/>
                  </a:cubicBezTo>
                  <a:close/>
                </a:path>
              </a:pathLst>
            </a:custGeom>
            <a:solidFill>
              <a:srgbClr val="000000">
                <a:alpha val="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endParaRPr lang="en-US" sz="75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141" name="Фигура">
              <a:extLst>
                <a:ext uri="{FF2B5EF4-FFF2-40B4-BE49-F238E27FC236}">
                  <a16:creationId xmlns:a16="http://schemas.microsoft.com/office/drawing/2014/main" id="{C027A9E2-C3BD-7249-81D7-16D3728FC9C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155460" y="2609513"/>
              <a:ext cx="638666" cy="1704613"/>
            </a:xfrm>
            <a:custGeom>
              <a:avLst/>
              <a:gdLst>
                <a:gd name="T0" fmla="*/ 40258595 w 21555"/>
                <a:gd name="T1" fmla="*/ 286214366 h 21600"/>
                <a:gd name="T2" fmla="*/ 40258595 w 21555"/>
                <a:gd name="T3" fmla="*/ 286214366 h 21600"/>
                <a:gd name="T4" fmla="*/ 40258595 w 21555"/>
                <a:gd name="T5" fmla="*/ 286214366 h 21600"/>
                <a:gd name="T6" fmla="*/ 40258595 w 21555"/>
                <a:gd name="T7" fmla="*/ 28621436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55" h="21600" extrusionOk="0">
                  <a:moveTo>
                    <a:pt x="20282" y="0"/>
                  </a:moveTo>
                  <a:cubicBezTo>
                    <a:pt x="19086" y="381"/>
                    <a:pt x="17917" y="778"/>
                    <a:pt x="16789" y="1202"/>
                  </a:cubicBezTo>
                  <a:cubicBezTo>
                    <a:pt x="5742" y="5349"/>
                    <a:pt x="146" y="10769"/>
                    <a:pt x="3" y="16205"/>
                  </a:cubicBezTo>
                  <a:cubicBezTo>
                    <a:pt x="-45" y="18017"/>
                    <a:pt x="515" y="19831"/>
                    <a:pt x="1678" y="21600"/>
                  </a:cubicBezTo>
                  <a:cubicBezTo>
                    <a:pt x="3090" y="21199"/>
                    <a:pt x="4444" y="20759"/>
                    <a:pt x="5769" y="20298"/>
                  </a:cubicBezTo>
                  <a:cubicBezTo>
                    <a:pt x="2428" y="14040"/>
                    <a:pt x="7211" y="7292"/>
                    <a:pt x="20133" y="2440"/>
                  </a:cubicBezTo>
                  <a:cubicBezTo>
                    <a:pt x="20598" y="2266"/>
                    <a:pt x="21077" y="2100"/>
                    <a:pt x="21555" y="1933"/>
                  </a:cubicBezTo>
                  <a:cubicBezTo>
                    <a:pt x="21208" y="1283"/>
                    <a:pt x="20804" y="637"/>
                    <a:pt x="20282" y="0"/>
                  </a:cubicBezTo>
                  <a:close/>
                </a:path>
              </a:pathLst>
            </a:custGeom>
            <a:solidFill>
              <a:srgbClr val="000000">
                <a:alpha val="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endParaRPr lang="en-US" sz="75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142" name="Фигура">
              <a:extLst>
                <a:ext uri="{FF2B5EF4-FFF2-40B4-BE49-F238E27FC236}">
                  <a16:creationId xmlns:a16="http://schemas.microsoft.com/office/drawing/2014/main" id="{CB8DA415-F5A4-E344-87BA-DC61A88149D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18402" y="4535186"/>
              <a:ext cx="1477261" cy="1065094"/>
            </a:xfrm>
            <a:custGeom>
              <a:avLst/>
              <a:gdLst>
                <a:gd name="T0" fmla="*/ 214941517 w 21600"/>
                <a:gd name="T1" fmla="*/ 111742014 h 21600"/>
                <a:gd name="T2" fmla="*/ 214941517 w 21600"/>
                <a:gd name="T3" fmla="*/ 111742014 h 21600"/>
                <a:gd name="T4" fmla="*/ 214941517 w 21600"/>
                <a:gd name="T5" fmla="*/ 111742014 h 21600"/>
                <a:gd name="T6" fmla="*/ 214941517 w 21600"/>
                <a:gd name="T7" fmla="*/ 11174201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0835" y="1"/>
                    <a:pt x="20069" y="61"/>
                    <a:pt x="19307" y="168"/>
                  </a:cubicBezTo>
                  <a:cubicBezTo>
                    <a:pt x="18205" y="3564"/>
                    <a:pt x="16651" y="6746"/>
                    <a:pt x="14640" y="9536"/>
                  </a:cubicBezTo>
                  <a:cubicBezTo>
                    <a:pt x="10780" y="14890"/>
                    <a:pt x="5880" y="17916"/>
                    <a:pt x="841" y="18623"/>
                  </a:cubicBezTo>
                  <a:cubicBezTo>
                    <a:pt x="524" y="19599"/>
                    <a:pt x="242" y="20592"/>
                    <a:pt x="0" y="21600"/>
                  </a:cubicBezTo>
                  <a:cubicBezTo>
                    <a:pt x="5859" y="21123"/>
                    <a:pt x="11618" y="17789"/>
                    <a:pt x="16095" y="11580"/>
                  </a:cubicBezTo>
                  <a:cubicBezTo>
                    <a:pt x="18555" y="8168"/>
                    <a:pt x="20388" y="4216"/>
                    <a:pt x="21600" y="0"/>
                  </a:cubicBezTo>
                  <a:close/>
                </a:path>
              </a:pathLst>
            </a:custGeom>
            <a:solidFill>
              <a:srgbClr val="000000">
                <a:alpha val="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endParaRPr lang="en-US" sz="75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143" name="Фигура">
              <a:extLst>
                <a:ext uri="{FF2B5EF4-FFF2-40B4-BE49-F238E27FC236}">
                  <a16:creationId xmlns:a16="http://schemas.microsoft.com/office/drawing/2014/main" id="{BC43A712-D20B-7B43-97DB-11944983131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223850" y="4535762"/>
              <a:ext cx="1449172" cy="1062592"/>
            </a:xfrm>
            <a:custGeom>
              <a:avLst/>
              <a:gdLst>
                <a:gd name="T0" fmla="*/ 206844821 w 21600"/>
                <a:gd name="T1" fmla="*/ 111217818 h 21600"/>
                <a:gd name="T2" fmla="*/ 206844821 w 21600"/>
                <a:gd name="T3" fmla="*/ 111217818 h 21600"/>
                <a:gd name="T4" fmla="*/ 206844821 w 21600"/>
                <a:gd name="T5" fmla="*/ 111217818 h 21600"/>
                <a:gd name="T6" fmla="*/ 206844821 w 21600"/>
                <a:gd name="T7" fmla="*/ 11121781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235" y="4221"/>
                    <a:pt x="3103" y="8178"/>
                    <a:pt x="5609" y="11596"/>
                  </a:cubicBezTo>
                  <a:cubicBezTo>
                    <a:pt x="10066" y="17674"/>
                    <a:pt x="15772" y="21002"/>
                    <a:pt x="21600" y="21600"/>
                  </a:cubicBezTo>
                  <a:cubicBezTo>
                    <a:pt x="21350" y="20579"/>
                    <a:pt x="21054" y="19574"/>
                    <a:pt x="20725" y="18585"/>
                  </a:cubicBezTo>
                  <a:cubicBezTo>
                    <a:pt x="15740" y="17769"/>
                    <a:pt x="10912" y="14764"/>
                    <a:pt x="7086" y="9547"/>
                  </a:cubicBezTo>
                  <a:cubicBezTo>
                    <a:pt x="5050" y="6770"/>
                    <a:pt x="3476" y="3604"/>
                    <a:pt x="2354" y="227"/>
                  </a:cubicBezTo>
                  <a:cubicBezTo>
                    <a:pt x="1572" y="99"/>
                    <a:pt x="787" y="20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509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19050" tIns="19050" rIns="19050" bIns="19050" anchor="ctr"/>
            <a:lstStyle/>
            <a:p>
              <a:endParaRPr lang="en-US" sz="75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163" name="Content Placeholder 2">
            <a:extLst>
              <a:ext uri="{FF2B5EF4-FFF2-40B4-BE49-F238E27FC236}">
                <a16:creationId xmlns:a16="http://schemas.microsoft.com/office/drawing/2014/main" id="{5F12E404-9C41-174D-B8CA-AA85EEA2211C}"/>
              </a:ext>
            </a:extLst>
          </p:cNvPr>
          <p:cNvSpPr txBox="1">
            <a:spLocks/>
          </p:cNvSpPr>
          <p:nvPr/>
        </p:nvSpPr>
        <p:spPr>
          <a:xfrm flipH="1">
            <a:off x="5369408" y="3706325"/>
            <a:ext cx="1472830" cy="43054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680"/>
              </a:lnSpc>
              <a:spcBef>
                <a:spcPts val="0"/>
              </a:spcBef>
              <a:buNone/>
            </a:pPr>
            <a:r>
              <a:rPr lang="en-US" sz="1200" spc="20" dirty="0">
                <a:solidFill>
                  <a:srgbClr val="2DC5FF"/>
                </a:solidFill>
                <a:latin typeface="Century Gothic" panose="020B0502020202020204" pitchFamily="34" charset="0"/>
              </a:rPr>
              <a:t>CONTINUOUS</a:t>
            </a:r>
          </a:p>
          <a:p>
            <a:pPr marL="0" indent="0" algn="ctr">
              <a:lnSpc>
                <a:spcPts val="1680"/>
              </a:lnSpc>
              <a:spcBef>
                <a:spcPts val="0"/>
              </a:spcBef>
              <a:buNone/>
            </a:pPr>
            <a:r>
              <a:rPr lang="en-US" sz="1200" spc="20" dirty="0">
                <a:solidFill>
                  <a:srgbClr val="2DC5FF"/>
                </a:solidFill>
                <a:latin typeface="Century Gothic" panose="020B0502020202020204" pitchFamily="34" charset="0"/>
              </a:rPr>
              <a:t>IMPROVEMENT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747CAB9-9DBD-4246-92DD-897FE19ED789}"/>
              </a:ext>
            </a:extLst>
          </p:cNvPr>
          <p:cNvGrpSpPr/>
          <p:nvPr/>
        </p:nvGrpSpPr>
        <p:grpSpPr>
          <a:xfrm>
            <a:off x="1500931" y="2135654"/>
            <a:ext cx="1709388" cy="750705"/>
            <a:chOff x="7736074" y="1739170"/>
            <a:chExt cx="1865121" cy="819097"/>
          </a:xfrm>
        </p:grpSpPr>
        <p:sp>
          <p:nvSpPr>
            <p:cNvPr id="164" name="Content Placeholder 2">
              <a:extLst>
                <a:ext uri="{FF2B5EF4-FFF2-40B4-BE49-F238E27FC236}">
                  <a16:creationId xmlns:a16="http://schemas.microsoft.com/office/drawing/2014/main" id="{3514C746-67E0-A340-B3D5-EA3EE106BDC3}"/>
                </a:ext>
              </a:extLst>
            </p:cNvPr>
            <p:cNvSpPr txBox="1">
              <a:spLocks/>
            </p:cNvSpPr>
            <p:nvPr/>
          </p:nvSpPr>
          <p:spPr>
            <a:xfrm>
              <a:off x="7736074" y="1739170"/>
              <a:ext cx="1862344" cy="21191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80"/>
                </a:lnSpc>
                <a:spcBef>
                  <a:spcPts val="0"/>
                </a:spcBef>
                <a:buNone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Define Goal (conversion)</a:t>
              </a:r>
            </a:p>
          </p:txBody>
        </p:sp>
        <p:sp>
          <p:nvSpPr>
            <p:cNvPr id="170" name="Content Placeholder 2">
              <a:extLst>
                <a:ext uri="{FF2B5EF4-FFF2-40B4-BE49-F238E27FC236}">
                  <a16:creationId xmlns:a16="http://schemas.microsoft.com/office/drawing/2014/main" id="{D3D0EB80-87E3-5D4A-BE17-E2D0965D1331}"/>
                </a:ext>
              </a:extLst>
            </p:cNvPr>
            <p:cNvSpPr txBox="1">
              <a:spLocks/>
            </p:cNvSpPr>
            <p:nvPr/>
          </p:nvSpPr>
          <p:spPr>
            <a:xfrm>
              <a:off x="7738852" y="2003691"/>
              <a:ext cx="1862343" cy="554576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latin typeface="Century Gothic" panose="020B0502020202020204" pitchFamily="34" charset="0"/>
                </a:rPr>
                <a:t>Before your create a test, your need to know what, exactly, you’re hoping to accomplish.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7AA8FC1D-E189-F343-8FD4-F76A5E3B3DB1}"/>
              </a:ext>
            </a:extLst>
          </p:cNvPr>
          <p:cNvGrpSpPr/>
          <p:nvPr/>
        </p:nvGrpSpPr>
        <p:grpSpPr>
          <a:xfrm>
            <a:off x="1500931" y="3506258"/>
            <a:ext cx="1797008" cy="750704"/>
            <a:chOff x="7736075" y="1739170"/>
            <a:chExt cx="1960724" cy="819096"/>
          </a:xfrm>
        </p:grpSpPr>
        <p:sp>
          <p:nvSpPr>
            <p:cNvPr id="172" name="Content Placeholder 2">
              <a:extLst>
                <a:ext uri="{FF2B5EF4-FFF2-40B4-BE49-F238E27FC236}">
                  <a16:creationId xmlns:a16="http://schemas.microsoft.com/office/drawing/2014/main" id="{92BED15D-3C99-1B49-BB83-5BEA582F0EA6}"/>
                </a:ext>
              </a:extLst>
            </p:cNvPr>
            <p:cNvSpPr txBox="1">
              <a:spLocks/>
            </p:cNvSpPr>
            <p:nvPr/>
          </p:nvSpPr>
          <p:spPr>
            <a:xfrm>
              <a:off x="7736075" y="1739170"/>
              <a:ext cx="1960724" cy="21191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80"/>
                </a:lnSpc>
                <a:spcBef>
                  <a:spcPts val="0"/>
                </a:spcBef>
                <a:buNone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Brainstorm/Generate Idea</a:t>
              </a:r>
            </a:p>
          </p:txBody>
        </p:sp>
        <p:sp>
          <p:nvSpPr>
            <p:cNvPr id="173" name="Content Placeholder 2">
              <a:extLst>
                <a:ext uri="{FF2B5EF4-FFF2-40B4-BE49-F238E27FC236}">
                  <a16:creationId xmlns:a16="http://schemas.microsoft.com/office/drawing/2014/main" id="{20EF7910-6309-8E4C-89B2-49BD1FB3E8C0}"/>
                </a:ext>
              </a:extLst>
            </p:cNvPr>
            <p:cNvSpPr txBox="1">
              <a:spLocks/>
            </p:cNvSpPr>
            <p:nvPr/>
          </p:nvSpPr>
          <p:spPr>
            <a:xfrm>
              <a:off x="7738852" y="2003691"/>
              <a:ext cx="1862343" cy="554575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latin typeface="Century Gothic" panose="020B0502020202020204" pitchFamily="34" charset="0"/>
                </a:rPr>
                <a:t>Once you’ve determined a goal you want to accomplish, you’ll need to generate ideas.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3B2D2BE8-D7F1-3543-933F-A104F1B6A44F}"/>
              </a:ext>
            </a:extLst>
          </p:cNvPr>
          <p:cNvGrpSpPr/>
          <p:nvPr/>
        </p:nvGrpSpPr>
        <p:grpSpPr>
          <a:xfrm>
            <a:off x="1500931" y="4876014"/>
            <a:ext cx="1799552" cy="797009"/>
            <a:chOff x="7736074" y="1739170"/>
            <a:chExt cx="1963499" cy="869620"/>
          </a:xfrm>
        </p:grpSpPr>
        <p:sp>
          <p:nvSpPr>
            <p:cNvPr id="175" name="Content Placeholder 2">
              <a:extLst>
                <a:ext uri="{FF2B5EF4-FFF2-40B4-BE49-F238E27FC236}">
                  <a16:creationId xmlns:a16="http://schemas.microsoft.com/office/drawing/2014/main" id="{7D982D6F-A9F3-8E44-A090-1B9DA5BEEF7B}"/>
                </a:ext>
              </a:extLst>
            </p:cNvPr>
            <p:cNvSpPr txBox="1">
              <a:spLocks/>
            </p:cNvSpPr>
            <p:nvPr/>
          </p:nvSpPr>
          <p:spPr>
            <a:xfrm>
              <a:off x="7736074" y="1739170"/>
              <a:ext cx="1862344" cy="21191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80"/>
                </a:lnSpc>
                <a:spcBef>
                  <a:spcPts val="0"/>
                </a:spcBef>
                <a:buNone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Implement Changes </a:t>
              </a:r>
            </a:p>
          </p:txBody>
        </p:sp>
        <p:sp>
          <p:nvSpPr>
            <p:cNvPr id="176" name="Content Placeholder 2">
              <a:extLst>
                <a:ext uri="{FF2B5EF4-FFF2-40B4-BE49-F238E27FC236}">
                  <a16:creationId xmlns:a16="http://schemas.microsoft.com/office/drawing/2014/main" id="{59509DAA-2DB2-D140-8806-05F58023AF97}"/>
                </a:ext>
              </a:extLst>
            </p:cNvPr>
            <p:cNvSpPr txBox="1">
              <a:spLocks/>
            </p:cNvSpPr>
            <p:nvPr/>
          </p:nvSpPr>
          <p:spPr>
            <a:xfrm>
              <a:off x="7738851" y="2003691"/>
              <a:ext cx="1960722" cy="6050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latin typeface="Century Gothic" panose="020B0502020202020204" pitchFamily="34" charset="0"/>
                </a:rPr>
                <a:t>You will be need to implement changes with highest potential, intuition and best practices. 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AC9DD153-43B0-8548-B16F-8BF0199A6683}"/>
              </a:ext>
            </a:extLst>
          </p:cNvPr>
          <p:cNvGrpSpPr/>
          <p:nvPr/>
        </p:nvGrpSpPr>
        <p:grpSpPr>
          <a:xfrm>
            <a:off x="9226209" y="4269835"/>
            <a:ext cx="2203304" cy="797010"/>
            <a:chOff x="7197161" y="1739169"/>
            <a:chExt cx="2404035" cy="869621"/>
          </a:xfrm>
        </p:grpSpPr>
        <p:sp>
          <p:nvSpPr>
            <p:cNvPr id="178" name="Content Placeholder 2">
              <a:extLst>
                <a:ext uri="{FF2B5EF4-FFF2-40B4-BE49-F238E27FC236}">
                  <a16:creationId xmlns:a16="http://schemas.microsoft.com/office/drawing/2014/main" id="{FE0E6322-A00B-E549-BD69-D58817309FE3}"/>
                </a:ext>
              </a:extLst>
            </p:cNvPr>
            <p:cNvSpPr txBox="1">
              <a:spLocks/>
            </p:cNvSpPr>
            <p:nvPr/>
          </p:nvSpPr>
          <p:spPr>
            <a:xfrm>
              <a:off x="7197161" y="1739169"/>
              <a:ext cx="2404035" cy="21252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80"/>
                </a:lnSpc>
                <a:spcBef>
                  <a:spcPts val="0"/>
                </a:spcBef>
                <a:buNone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Test Until Statistically Significant</a:t>
              </a:r>
            </a:p>
          </p:txBody>
        </p:sp>
        <p:sp>
          <p:nvSpPr>
            <p:cNvPr id="179" name="Content Placeholder 2">
              <a:extLst>
                <a:ext uri="{FF2B5EF4-FFF2-40B4-BE49-F238E27FC236}">
                  <a16:creationId xmlns:a16="http://schemas.microsoft.com/office/drawing/2014/main" id="{8B5F5791-A8C6-4345-AEFC-A8A7571BC17A}"/>
                </a:ext>
              </a:extLst>
            </p:cNvPr>
            <p:cNvSpPr txBox="1">
              <a:spLocks/>
            </p:cNvSpPr>
            <p:nvPr/>
          </p:nvSpPr>
          <p:spPr>
            <a:xfrm>
              <a:off x="7197162" y="2003691"/>
              <a:ext cx="1960722" cy="6050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latin typeface="Century Gothic" panose="020B0502020202020204" pitchFamily="34" charset="0"/>
                </a:rPr>
                <a:t>By this point, you’ve set a goal, select a page and determine what you want to test.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A16D2F77-A931-ED45-8DD0-B59529D37888}"/>
              </a:ext>
            </a:extLst>
          </p:cNvPr>
          <p:cNvGrpSpPr/>
          <p:nvPr/>
        </p:nvGrpSpPr>
        <p:grpSpPr>
          <a:xfrm>
            <a:off x="9226209" y="2754912"/>
            <a:ext cx="1974899" cy="797009"/>
            <a:chOff x="7446374" y="1739170"/>
            <a:chExt cx="2154821" cy="869620"/>
          </a:xfrm>
        </p:grpSpPr>
        <p:sp>
          <p:nvSpPr>
            <p:cNvPr id="181" name="Content Placeholder 2">
              <a:extLst>
                <a:ext uri="{FF2B5EF4-FFF2-40B4-BE49-F238E27FC236}">
                  <a16:creationId xmlns:a16="http://schemas.microsoft.com/office/drawing/2014/main" id="{5EA8BA1F-9164-4F4D-ABD0-A151F9F8A8C8}"/>
                </a:ext>
              </a:extLst>
            </p:cNvPr>
            <p:cNvSpPr txBox="1">
              <a:spLocks/>
            </p:cNvSpPr>
            <p:nvPr/>
          </p:nvSpPr>
          <p:spPr>
            <a:xfrm>
              <a:off x="7446374" y="1739170"/>
              <a:ext cx="2154821" cy="21191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680"/>
                </a:lnSpc>
                <a:spcBef>
                  <a:spcPts val="0"/>
                </a:spcBef>
                <a:buNone/>
              </a:pPr>
              <a:r>
                <a: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Crown the New Champion</a:t>
              </a:r>
            </a:p>
          </p:txBody>
        </p:sp>
        <p:sp>
          <p:nvSpPr>
            <p:cNvPr id="182" name="Content Placeholder 2">
              <a:extLst>
                <a:ext uri="{FF2B5EF4-FFF2-40B4-BE49-F238E27FC236}">
                  <a16:creationId xmlns:a16="http://schemas.microsoft.com/office/drawing/2014/main" id="{E9CD51E0-14F4-6D4B-A843-5DF48D51908B}"/>
                </a:ext>
              </a:extLst>
            </p:cNvPr>
            <p:cNvSpPr txBox="1">
              <a:spLocks/>
            </p:cNvSpPr>
            <p:nvPr/>
          </p:nvSpPr>
          <p:spPr>
            <a:xfrm>
              <a:off x="7446374" y="2003691"/>
              <a:ext cx="1911173" cy="605099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latin typeface="Century Gothic" panose="020B0502020202020204" pitchFamily="34" charset="0"/>
                </a:rPr>
                <a:t>Once you’ve launched your test, you need to let it run for a long enough period of time.</a:t>
              </a: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58CA29AC-A76A-6F46-986D-F4B564EF0FE8}"/>
              </a:ext>
            </a:extLst>
          </p:cNvPr>
          <p:cNvSpPr/>
          <p:nvPr/>
        </p:nvSpPr>
        <p:spPr>
          <a:xfrm>
            <a:off x="1068619" y="2110940"/>
            <a:ext cx="288000" cy="288000"/>
          </a:xfrm>
          <a:prstGeom prst="ellipse">
            <a:avLst/>
          </a:prstGeom>
          <a:solidFill>
            <a:srgbClr val="4A4F58"/>
          </a:solidFill>
          <a:ln w="19050">
            <a:noFill/>
          </a:ln>
          <a:effectLst>
            <a:outerShdw blurRad="635000" algn="ctr" rotWithShape="0">
              <a:schemeClr val="bg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rgbClr val="2DC5FF"/>
                </a:solidFill>
                <a:latin typeface="Century Gothic" panose="020B0502020202020204" pitchFamily="34" charset="0"/>
              </a:rPr>
              <a:t>01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57E24DC-985C-144D-A9DB-D18DAC060FD8}"/>
              </a:ext>
            </a:extLst>
          </p:cNvPr>
          <p:cNvSpPr/>
          <p:nvPr/>
        </p:nvSpPr>
        <p:spPr>
          <a:xfrm>
            <a:off x="1068619" y="3472013"/>
            <a:ext cx="288000" cy="288000"/>
          </a:xfrm>
          <a:prstGeom prst="ellipse">
            <a:avLst/>
          </a:prstGeom>
          <a:solidFill>
            <a:srgbClr val="4A4F58"/>
          </a:solidFill>
          <a:ln w="19050">
            <a:noFill/>
          </a:ln>
          <a:effectLst>
            <a:outerShdw blurRad="635000" algn="ctr" rotWithShape="0">
              <a:schemeClr val="bg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rgbClr val="2DC5FF"/>
                </a:solidFill>
                <a:latin typeface="Century Gothic" panose="020B0502020202020204" pitchFamily="34" charset="0"/>
              </a:rPr>
              <a:t>02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95F0EDB-E122-CC49-8475-07DF88CDA029}"/>
              </a:ext>
            </a:extLst>
          </p:cNvPr>
          <p:cNvSpPr/>
          <p:nvPr/>
        </p:nvSpPr>
        <p:spPr>
          <a:xfrm>
            <a:off x="1068619" y="4838943"/>
            <a:ext cx="288000" cy="288000"/>
          </a:xfrm>
          <a:prstGeom prst="ellipse">
            <a:avLst/>
          </a:prstGeom>
          <a:solidFill>
            <a:srgbClr val="4A4F58"/>
          </a:solidFill>
          <a:ln w="19050">
            <a:noFill/>
          </a:ln>
          <a:effectLst>
            <a:outerShdw blurRad="635000" algn="ctr" rotWithShape="0">
              <a:schemeClr val="bg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rgbClr val="2DC5FF"/>
                </a:solidFill>
                <a:latin typeface="Century Gothic" panose="020B0502020202020204" pitchFamily="34" charset="0"/>
              </a:rPr>
              <a:t>03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90F05AE-6492-4C43-88B1-C24E03F52A78}"/>
              </a:ext>
            </a:extLst>
          </p:cNvPr>
          <p:cNvSpPr/>
          <p:nvPr/>
        </p:nvSpPr>
        <p:spPr>
          <a:xfrm>
            <a:off x="8788164" y="2736236"/>
            <a:ext cx="288000" cy="288000"/>
          </a:xfrm>
          <a:prstGeom prst="ellipse">
            <a:avLst/>
          </a:prstGeom>
          <a:solidFill>
            <a:srgbClr val="4A4F58"/>
          </a:solidFill>
          <a:ln w="19050">
            <a:noFill/>
          </a:ln>
          <a:effectLst>
            <a:outerShdw blurRad="635000" algn="ctr" rotWithShape="0">
              <a:schemeClr val="bg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rgbClr val="5F72F8"/>
                </a:solidFill>
                <a:latin typeface="Century Gothic" panose="020B0502020202020204" pitchFamily="34" charset="0"/>
              </a:rPr>
              <a:t>04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E92535C-A65B-5941-AB74-A868CD9CD70B}"/>
              </a:ext>
            </a:extLst>
          </p:cNvPr>
          <p:cNvSpPr/>
          <p:nvPr/>
        </p:nvSpPr>
        <p:spPr>
          <a:xfrm>
            <a:off x="8788164" y="4245929"/>
            <a:ext cx="288000" cy="288000"/>
          </a:xfrm>
          <a:prstGeom prst="ellipse">
            <a:avLst/>
          </a:prstGeom>
          <a:solidFill>
            <a:srgbClr val="4A4F58"/>
          </a:solidFill>
          <a:ln w="19050">
            <a:noFill/>
          </a:ln>
          <a:effectLst>
            <a:outerShdw blurRad="635000" algn="ctr" rotWithShape="0">
              <a:schemeClr val="bg1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rgbClr val="5F72F8"/>
                </a:solidFill>
                <a:latin typeface="Century Gothic" panose="020B0502020202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43177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1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8" dur="2500" fill="hold"/>
                                        <p:tgtEl>
                                          <p:spTgt spid="4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163" grpId="0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000">
              <a:srgbClr val="2D323D"/>
            </a:gs>
            <a:gs pos="88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Process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B3EED2-63FA-2641-B6D6-A11857BD3C47}"/>
              </a:ext>
            </a:extLst>
          </p:cNvPr>
          <p:cNvGrpSpPr/>
          <p:nvPr/>
        </p:nvGrpSpPr>
        <p:grpSpPr>
          <a:xfrm>
            <a:off x="1513914" y="3122674"/>
            <a:ext cx="1770087" cy="966130"/>
            <a:chOff x="1513914" y="3122674"/>
            <a:chExt cx="1770087" cy="966130"/>
          </a:xfrm>
        </p:grpSpPr>
        <p:sp>
          <p:nvSpPr>
            <p:cNvPr id="81" name="Rounded Rectangle">
              <a:extLst>
                <a:ext uri="{FF2B5EF4-FFF2-40B4-BE49-F238E27FC236}">
                  <a16:creationId xmlns:a16="http://schemas.microsoft.com/office/drawing/2014/main" id="{F4A1F646-37B7-0044-90C8-868D8BB9365F}"/>
                </a:ext>
              </a:extLst>
            </p:cNvPr>
            <p:cNvSpPr/>
            <p:nvPr/>
          </p:nvSpPr>
          <p:spPr>
            <a:xfrm>
              <a:off x="1513914" y="3122674"/>
              <a:ext cx="1770087" cy="966130"/>
            </a:xfrm>
            <a:prstGeom prst="roundRect">
              <a:avLst>
                <a:gd name="adj" fmla="val 10740"/>
              </a:avLst>
            </a:prstGeom>
            <a:solidFill>
              <a:srgbClr val="393E4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82" name="Rectangle">
              <a:extLst>
                <a:ext uri="{FF2B5EF4-FFF2-40B4-BE49-F238E27FC236}">
                  <a16:creationId xmlns:a16="http://schemas.microsoft.com/office/drawing/2014/main" id="{6CBFF9C0-8440-C647-B91C-BB9C33D77B00}"/>
                </a:ext>
              </a:extLst>
            </p:cNvPr>
            <p:cNvSpPr/>
            <p:nvPr/>
          </p:nvSpPr>
          <p:spPr>
            <a:xfrm>
              <a:off x="1771259" y="3378101"/>
              <a:ext cx="1252778" cy="433068"/>
            </a:xfrm>
            <a:prstGeom prst="rect">
              <a:avLst/>
            </a:prstGeom>
            <a:gradFill>
              <a:gsLst>
                <a:gs pos="82000">
                  <a:srgbClr val="5F72F8"/>
                </a:gs>
                <a:gs pos="47000">
                  <a:srgbClr val="469CFC"/>
                </a:gs>
                <a:gs pos="17000">
                  <a:srgbClr val="2DC5FF"/>
                </a:gs>
              </a:gsLst>
              <a:lin ang="18900000" scaled="1"/>
            </a:gra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0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BUY NOW</a:t>
              </a:r>
            </a:p>
          </p:txBody>
        </p:sp>
      </p:grp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4354E640-DF5E-7C4F-8D53-3989A3AEF799}"/>
              </a:ext>
            </a:extLst>
          </p:cNvPr>
          <p:cNvSpPr txBox="1">
            <a:spLocks/>
          </p:cNvSpPr>
          <p:nvPr/>
        </p:nvSpPr>
        <p:spPr>
          <a:xfrm>
            <a:off x="1265083" y="1982123"/>
            <a:ext cx="2254801" cy="20108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00" dirty="0">
                <a:latin typeface="Century Gothic" panose="020B0502020202020204" pitchFamily="34" charset="0"/>
              </a:rPr>
              <a:t>BEFORE OPTIMIZATION</a:t>
            </a:r>
          </a:p>
        </p:txBody>
      </p:sp>
      <p:sp>
        <p:nvSpPr>
          <p:cNvPr id="87" name="Up Arrow 86">
            <a:extLst>
              <a:ext uri="{FF2B5EF4-FFF2-40B4-BE49-F238E27FC236}">
                <a16:creationId xmlns:a16="http://schemas.microsoft.com/office/drawing/2014/main" id="{9A591C79-DF3D-B84F-AD02-4F5E19BA6502}"/>
              </a:ext>
            </a:extLst>
          </p:cNvPr>
          <p:cNvSpPr/>
          <p:nvPr/>
        </p:nvSpPr>
        <p:spPr>
          <a:xfrm flipV="1">
            <a:off x="2251757" y="2340345"/>
            <a:ext cx="291781" cy="64024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EF6476-54CD-9947-A353-A34638E382C8}"/>
              </a:ext>
            </a:extLst>
          </p:cNvPr>
          <p:cNvGrpSpPr/>
          <p:nvPr/>
        </p:nvGrpSpPr>
        <p:grpSpPr>
          <a:xfrm>
            <a:off x="3978608" y="3122674"/>
            <a:ext cx="1770087" cy="966130"/>
            <a:chOff x="3978608" y="3122674"/>
            <a:chExt cx="1770087" cy="966130"/>
          </a:xfrm>
        </p:grpSpPr>
        <p:sp>
          <p:nvSpPr>
            <p:cNvPr id="88" name="Rounded Rectangle">
              <a:extLst>
                <a:ext uri="{FF2B5EF4-FFF2-40B4-BE49-F238E27FC236}">
                  <a16:creationId xmlns:a16="http://schemas.microsoft.com/office/drawing/2014/main" id="{373156E7-3F1F-3244-B898-ED7CE89141AD}"/>
                </a:ext>
              </a:extLst>
            </p:cNvPr>
            <p:cNvSpPr/>
            <p:nvPr/>
          </p:nvSpPr>
          <p:spPr>
            <a:xfrm>
              <a:off x="3978608" y="3122674"/>
              <a:ext cx="1770087" cy="966130"/>
            </a:xfrm>
            <a:prstGeom prst="roundRect">
              <a:avLst>
                <a:gd name="adj" fmla="val 10740"/>
              </a:avLst>
            </a:prstGeom>
            <a:solidFill>
              <a:srgbClr val="393E4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89" name="Rectangle">
              <a:extLst>
                <a:ext uri="{FF2B5EF4-FFF2-40B4-BE49-F238E27FC236}">
                  <a16:creationId xmlns:a16="http://schemas.microsoft.com/office/drawing/2014/main" id="{995831DB-470E-F445-8144-369F9179EA4B}"/>
                </a:ext>
              </a:extLst>
            </p:cNvPr>
            <p:cNvSpPr/>
            <p:nvPr/>
          </p:nvSpPr>
          <p:spPr>
            <a:xfrm>
              <a:off x="4235953" y="3378101"/>
              <a:ext cx="1252778" cy="433068"/>
            </a:xfrm>
            <a:prstGeom prst="rect">
              <a:avLst/>
            </a:prstGeom>
            <a:gradFill>
              <a:gsLst>
                <a:gs pos="82000">
                  <a:srgbClr val="5F72F8"/>
                </a:gs>
                <a:gs pos="47000">
                  <a:srgbClr val="469CFC"/>
                </a:gs>
                <a:gs pos="17000">
                  <a:srgbClr val="2DC5FF"/>
                </a:gs>
              </a:gsLst>
              <a:lin ang="18900000" scaled="1"/>
            </a:gra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0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BUY NOW</a:t>
              </a:r>
            </a:p>
          </p:txBody>
        </p:sp>
      </p:grpSp>
      <p:sp>
        <p:nvSpPr>
          <p:cNvPr id="90" name="Content Placeholder 2">
            <a:extLst>
              <a:ext uri="{FF2B5EF4-FFF2-40B4-BE49-F238E27FC236}">
                <a16:creationId xmlns:a16="http://schemas.microsoft.com/office/drawing/2014/main" id="{646A1FE3-DF58-B041-BC4F-AB42857B7656}"/>
              </a:ext>
            </a:extLst>
          </p:cNvPr>
          <p:cNvSpPr txBox="1">
            <a:spLocks/>
          </p:cNvSpPr>
          <p:nvPr/>
        </p:nvSpPr>
        <p:spPr>
          <a:xfrm>
            <a:off x="5217069" y="1982123"/>
            <a:ext cx="1770087" cy="20108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00" dirty="0">
                <a:latin typeface="Century Gothic" panose="020B0502020202020204" pitchFamily="34" charset="0"/>
              </a:rPr>
              <a:t>WITH OPTIMIZATION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316B9CA-37D7-014E-BECB-2126969F0DB3}"/>
              </a:ext>
            </a:extLst>
          </p:cNvPr>
          <p:cNvGrpSpPr/>
          <p:nvPr/>
        </p:nvGrpSpPr>
        <p:grpSpPr>
          <a:xfrm>
            <a:off x="6443301" y="3122674"/>
            <a:ext cx="1770087" cy="966130"/>
            <a:chOff x="6443301" y="3122674"/>
            <a:chExt cx="1770087" cy="966130"/>
          </a:xfrm>
        </p:grpSpPr>
        <p:sp>
          <p:nvSpPr>
            <p:cNvPr id="92" name="Rounded Rectangle">
              <a:extLst>
                <a:ext uri="{FF2B5EF4-FFF2-40B4-BE49-F238E27FC236}">
                  <a16:creationId xmlns:a16="http://schemas.microsoft.com/office/drawing/2014/main" id="{10CFAFAC-2F2B-8942-B42F-205E8578EFE0}"/>
                </a:ext>
              </a:extLst>
            </p:cNvPr>
            <p:cNvSpPr/>
            <p:nvPr/>
          </p:nvSpPr>
          <p:spPr>
            <a:xfrm>
              <a:off x="6443301" y="3122674"/>
              <a:ext cx="1770087" cy="966130"/>
            </a:xfrm>
            <a:prstGeom prst="roundRect">
              <a:avLst>
                <a:gd name="adj" fmla="val 10740"/>
              </a:avLst>
            </a:prstGeom>
            <a:solidFill>
              <a:srgbClr val="393E4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93" name="Rectangle">
              <a:extLst>
                <a:ext uri="{FF2B5EF4-FFF2-40B4-BE49-F238E27FC236}">
                  <a16:creationId xmlns:a16="http://schemas.microsoft.com/office/drawing/2014/main" id="{8537CCC4-8EB5-1B40-81F9-86CF1E4F2BF5}"/>
                </a:ext>
              </a:extLst>
            </p:cNvPr>
            <p:cNvSpPr/>
            <p:nvPr/>
          </p:nvSpPr>
          <p:spPr>
            <a:xfrm>
              <a:off x="6700646" y="3378101"/>
              <a:ext cx="1252778" cy="4330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0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BUY NOW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98A2F4-222A-FA4D-95CA-6DBE6A780CA6}"/>
              </a:ext>
            </a:extLst>
          </p:cNvPr>
          <p:cNvGrpSpPr/>
          <p:nvPr/>
        </p:nvGrpSpPr>
        <p:grpSpPr>
          <a:xfrm>
            <a:off x="8907994" y="3122674"/>
            <a:ext cx="1770087" cy="966130"/>
            <a:chOff x="8907994" y="3122674"/>
            <a:chExt cx="1770087" cy="966130"/>
          </a:xfrm>
        </p:grpSpPr>
        <p:sp>
          <p:nvSpPr>
            <p:cNvPr id="96" name="Rounded Rectangle">
              <a:extLst>
                <a:ext uri="{FF2B5EF4-FFF2-40B4-BE49-F238E27FC236}">
                  <a16:creationId xmlns:a16="http://schemas.microsoft.com/office/drawing/2014/main" id="{7268DCAD-2C6D-2040-A02A-FBCC04CD1A27}"/>
                </a:ext>
              </a:extLst>
            </p:cNvPr>
            <p:cNvSpPr/>
            <p:nvPr/>
          </p:nvSpPr>
          <p:spPr>
            <a:xfrm>
              <a:off x="8907994" y="3122674"/>
              <a:ext cx="1770087" cy="966130"/>
            </a:xfrm>
            <a:prstGeom prst="roundRect">
              <a:avLst>
                <a:gd name="adj" fmla="val 10740"/>
              </a:avLst>
            </a:prstGeom>
            <a:solidFill>
              <a:srgbClr val="393E4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97" name="Rectangle">
              <a:extLst>
                <a:ext uri="{FF2B5EF4-FFF2-40B4-BE49-F238E27FC236}">
                  <a16:creationId xmlns:a16="http://schemas.microsoft.com/office/drawing/2014/main" id="{EEEC3E65-A18F-9642-8129-2B91061DB00E}"/>
                </a:ext>
              </a:extLst>
            </p:cNvPr>
            <p:cNvSpPr/>
            <p:nvPr/>
          </p:nvSpPr>
          <p:spPr>
            <a:xfrm>
              <a:off x="9165340" y="3378101"/>
              <a:ext cx="1252778" cy="4330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0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BUY NOW</a:t>
              </a:r>
            </a:p>
          </p:txBody>
        </p:sp>
      </p:grpSp>
      <p:sp>
        <p:nvSpPr>
          <p:cNvPr id="98" name="Content Placeholder 2">
            <a:extLst>
              <a:ext uri="{FF2B5EF4-FFF2-40B4-BE49-F238E27FC236}">
                <a16:creationId xmlns:a16="http://schemas.microsoft.com/office/drawing/2014/main" id="{FDC20EF1-E585-2745-BB8C-D7D57456F0BF}"/>
              </a:ext>
            </a:extLst>
          </p:cNvPr>
          <p:cNvSpPr txBox="1">
            <a:spLocks/>
          </p:cNvSpPr>
          <p:nvPr/>
        </p:nvSpPr>
        <p:spPr>
          <a:xfrm>
            <a:off x="8914107" y="1982123"/>
            <a:ext cx="1770087" cy="20108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000" dirty="0">
                <a:latin typeface="Century Gothic" panose="020B0502020202020204" pitchFamily="34" charset="0"/>
              </a:rPr>
              <a:t>AFTER OPTIMIZATION</a:t>
            </a:r>
          </a:p>
        </p:txBody>
      </p:sp>
      <p:sp>
        <p:nvSpPr>
          <p:cNvPr id="99" name="Up Arrow 98">
            <a:extLst>
              <a:ext uri="{FF2B5EF4-FFF2-40B4-BE49-F238E27FC236}">
                <a16:creationId xmlns:a16="http://schemas.microsoft.com/office/drawing/2014/main" id="{EC980F96-F544-B54A-858B-637CC6BCB987}"/>
              </a:ext>
            </a:extLst>
          </p:cNvPr>
          <p:cNvSpPr/>
          <p:nvPr/>
        </p:nvSpPr>
        <p:spPr>
          <a:xfrm flipV="1">
            <a:off x="9645838" y="2340345"/>
            <a:ext cx="291781" cy="64024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EC900A-317E-5D4F-AC60-CD626F436E12}"/>
              </a:ext>
            </a:extLst>
          </p:cNvPr>
          <p:cNvGrpSpPr/>
          <p:nvPr/>
        </p:nvGrpSpPr>
        <p:grpSpPr>
          <a:xfrm>
            <a:off x="4716451" y="2240155"/>
            <a:ext cx="2756474" cy="740430"/>
            <a:chOff x="4716451" y="2240155"/>
            <a:chExt cx="2756474" cy="740430"/>
          </a:xfrm>
        </p:grpSpPr>
        <p:sp>
          <p:nvSpPr>
            <p:cNvPr id="91" name="Up Arrow 90">
              <a:extLst>
                <a:ext uri="{FF2B5EF4-FFF2-40B4-BE49-F238E27FC236}">
                  <a16:creationId xmlns:a16="http://schemas.microsoft.com/office/drawing/2014/main" id="{13E64791-5FF6-AE4B-AA7D-034CB0D8872D}"/>
                </a:ext>
              </a:extLst>
            </p:cNvPr>
            <p:cNvSpPr/>
            <p:nvPr/>
          </p:nvSpPr>
          <p:spPr>
            <a:xfrm flipV="1">
              <a:off x="4716451" y="2340345"/>
              <a:ext cx="291781" cy="640240"/>
            </a:xfrm>
            <a:prstGeom prst="upArrow">
              <a:avLst>
                <a:gd name="adj1" fmla="val 30519"/>
                <a:gd name="adj2" fmla="val 59840"/>
              </a:avLst>
            </a:prstGeom>
            <a:solidFill>
              <a:srgbClr val="4A4F58"/>
            </a:solidFill>
            <a:ln>
              <a:noFill/>
            </a:ln>
            <a:effectLst>
              <a:outerShdw blurRad="127000" sx="95000" sy="95000" algn="ctr" rotWithShape="0">
                <a:schemeClr val="bg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438430" hangingPunct="1"/>
              <a:endParaRPr lang="en-US" sz="4800" b="0" kern="120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5" name="Up Arrow 94">
              <a:extLst>
                <a:ext uri="{FF2B5EF4-FFF2-40B4-BE49-F238E27FC236}">
                  <a16:creationId xmlns:a16="http://schemas.microsoft.com/office/drawing/2014/main" id="{EDDC8407-D762-E74E-A738-0738A9BC3CB3}"/>
                </a:ext>
              </a:extLst>
            </p:cNvPr>
            <p:cNvSpPr/>
            <p:nvPr/>
          </p:nvSpPr>
          <p:spPr>
            <a:xfrm flipV="1">
              <a:off x="7181144" y="2340345"/>
              <a:ext cx="291781" cy="640240"/>
            </a:xfrm>
            <a:prstGeom prst="upArrow">
              <a:avLst>
                <a:gd name="adj1" fmla="val 30519"/>
                <a:gd name="adj2" fmla="val 59840"/>
              </a:avLst>
            </a:prstGeom>
            <a:solidFill>
              <a:srgbClr val="4A4F58"/>
            </a:solidFill>
            <a:ln>
              <a:noFill/>
            </a:ln>
            <a:effectLst>
              <a:outerShdw blurRad="127000" sx="95000" sy="95000" algn="ctr" rotWithShape="0">
                <a:schemeClr val="bg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438430" hangingPunct="1"/>
              <a:endParaRPr lang="en-US" sz="4800" b="0" kern="120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00" name="Up Arrow 99">
              <a:extLst>
                <a:ext uri="{FF2B5EF4-FFF2-40B4-BE49-F238E27FC236}">
                  <a16:creationId xmlns:a16="http://schemas.microsoft.com/office/drawing/2014/main" id="{E0B50AF2-7137-3546-B4A5-C2E9EC279E37}"/>
                </a:ext>
              </a:extLst>
            </p:cNvPr>
            <p:cNvSpPr/>
            <p:nvPr/>
          </p:nvSpPr>
          <p:spPr>
            <a:xfrm rot="16200000" flipV="1">
              <a:off x="5962140" y="1140358"/>
              <a:ext cx="291781" cy="2491375"/>
            </a:xfrm>
            <a:prstGeom prst="upArrow">
              <a:avLst>
                <a:gd name="adj1" fmla="val 30519"/>
                <a:gd name="adj2" fmla="val 0"/>
              </a:avLst>
            </a:prstGeom>
            <a:solidFill>
              <a:srgbClr val="4A4F58"/>
            </a:solidFill>
            <a:ln>
              <a:noFill/>
            </a:ln>
            <a:effectLst>
              <a:outerShdw blurRad="127000" sx="95000" sy="95000" algn="ctr" rotWithShape="0">
                <a:schemeClr val="bg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438430" hangingPunct="1"/>
              <a:endParaRPr lang="en-US" sz="4800" b="0" kern="1200">
                <a:solidFill>
                  <a:srgbClr val="FFFFFF"/>
                </a:solidFill>
                <a:latin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C0E20F-3894-E041-A880-DEAD91B682E5}"/>
              </a:ext>
            </a:extLst>
          </p:cNvPr>
          <p:cNvGrpSpPr/>
          <p:nvPr/>
        </p:nvGrpSpPr>
        <p:grpSpPr>
          <a:xfrm>
            <a:off x="5354491" y="5069240"/>
            <a:ext cx="1483012" cy="809441"/>
            <a:chOff x="5354491" y="5069240"/>
            <a:chExt cx="1483012" cy="809441"/>
          </a:xfrm>
        </p:grpSpPr>
        <p:sp>
          <p:nvSpPr>
            <p:cNvPr id="103" name="Rounded Rectangle">
              <a:extLst>
                <a:ext uri="{FF2B5EF4-FFF2-40B4-BE49-F238E27FC236}">
                  <a16:creationId xmlns:a16="http://schemas.microsoft.com/office/drawing/2014/main" id="{63559F4D-D76F-FD44-A77E-2B4EC0CE86CC}"/>
                </a:ext>
              </a:extLst>
            </p:cNvPr>
            <p:cNvSpPr/>
            <p:nvPr/>
          </p:nvSpPr>
          <p:spPr>
            <a:xfrm>
              <a:off x="5354491" y="5069240"/>
              <a:ext cx="1483012" cy="809441"/>
            </a:xfrm>
            <a:prstGeom prst="roundRect">
              <a:avLst>
                <a:gd name="adj" fmla="val 10740"/>
              </a:avLst>
            </a:prstGeom>
            <a:solidFill>
              <a:srgbClr val="393E4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04" name="Rectangle">
              <a:extLst>
                <a:ext uri="{FF2B5EF4-FFF2-40B4-BE49-F238E27FC236}">
                  <a16:creationId xmlns:a16="http://schemas.microsoft.com/office/drawing/2014/main" id="{6DD19AD8-9B6E-1D48-B73B-9F0B5EC7F26A}"/>
                </a:ext>
              </a:extLst>
            </p:cNvPr>
            <p:cNvSpPr/>
            <p:nvPr/>
          </p:nvSpPr>
          <p:spPr>
            <a:xfrm>
              <a:off x="5571196" y="5303548"/>
              <a:ext cx="1049600" cy="362833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000" u="none" strike="noStrike" kern="0" cap="none" spc="0" normalizeH="0" baseline="0" noProof="0" dirty="0">
                  <a:ln>
                    <a:noFill/>
                  </a:ln>
                  <a:solidFill>
                    <a:srgbClr val="2D323D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THANKS</a:t>
              </a:r>
            </a:p>
          </p:txBody>
        </p:sp>
      </p:grpSp>
      <p:sp>
        <p:nvSpPr>
          <p:cNvPr id="105" name="Content Placeholder 2">
            <a:extLst>
              <a:ext uri="{FF2B5EF4-FFF2-40B4-BE49-F238E27FC236}">
                <a16:creationId xmlns:a16="http://schemas.microsoft.com/office/drawing/2014/main" id="{F3652D3D-7924-D346-9955-462C9DF9EDEE}"/>
              </a:ext>
            </a:extLst>
          </p:cNvPr>
          <p:cNvSpPr txBox="1">
            <a:spLocks/>
          </p:cNvSpPr>
          <p:nvPr/>
        </p:nvSpPr>
        <p:spPr>
          <a:xfrm>
            <a:off x="4235953" y="4326870"/>
            <a:ext cx="1190422" cy="2211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Original -1%</a:t>
            </a:r>
          </a:p>
        </p:txBody>
      </p:sp>
      <p:sp>
        <p:nvSpPr>
          <p:cNvPr id="106" name="Content Placeholder 2">
            <a:extLst>
              <a:ext uri="{FF2B5EF4-FFF2-40B4-BE49-F238E27FC236}">
                <a16:creationId xmlns:a16="http://schemas.microsoft.com/office/drawing/2014/main" id="{A1712934-EFC0-D940-B3B6-826F729A2DFD}"/>
              </a:ext>
            </a:extLst>
          </p:cNvPr>
          <p:cNvSpPr txBox="1">
            <a:spLocks/>
          </p:cNvSpPr>
          <p:nvPr/>
        </p:nvSpPr>
        <p:spPr>
          <a:xfrm>
            <a:off x="6731823" y="4321813"/>
            <a:ext cx="1190422" cy="2211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100" dirty="0">
                <a:solidFill>
                  <a:srgbClr val="2DC5FF"/>
                </a:solidFill>
                <a:latin typeface="Century Gothic" panose="020B0502020202020204" pitchFamily="34" charset="0"/>
              </a:rPr>
              <a:t>Variation 1-4.5%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2A584B81-6155-494D-BFF8-BE498B28C3BE}"/>
              </a:ext>
            </a:extLst>
          </p:cNvPr>
          <p:cNvSpPr/>
          <p:nvPr/>
        </p:nvSpPr>
        <p:spPr>
          <a:xfrm rot="16200000">
            <a:off x="5936689" y="3568222"/>
            <a:ext cx="366932" cy="2467127"/>
          </a:xfrm>
          <a:prstGeom prst="leftBrace">
            <a:avLst>
              <a:gd name="adj1" fmla="val 44806"/>
              <a:gd name="adj2" fmla="val 50000"/>
            </a:avLst>
          </a:prstGeom>
          <a:noFill/>
          <a:ln w="12700" cap="rnd">
            <a:solidFill>
              <a:schemeClr val="bg1"/>
            </a:solidFill>
            <a:prstDash val="sys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09" name="Up Arrow 108">
            <a:extLst>
              <a:ext uri="{FF2B5EF4-FFF2-40B4-BE49-F238E27FC236}">
                <a16:creationId xmlns:a16="http://schemas.microsoft.com/office/drawing/2014/main" id="{F8004013-2A49-9D46-884C-9EE6B0C6D007}"/>
              </a:ext>
            </a:extLst>
          </p:cNvPr>
          <p:cNvSpPr/>
          <p:nvPr/>
        </p:nvSpPr>
        <p:spPr>
          <a:xfrm rot="16200000" flipV="1">
            <a:off x="3560840" y="4128018"/>
            <a:ext cx="291781" cy="2691883"/>
          </a:xfrm>
          <a:prstGeom prst="upArrow">
            <a:avLst>
              <a:gd name="adj1" fmla="val 35289"/>
              <a:gd name="adj2" fmla="val 5984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0" name="Up Arrow 109">
            <a:extLst>
              <a:ext uri="{FF2B5EF4-FFF2-40B4-BE49-F238E27FC236}">
                <a16:creationId xmlns:a16="http://schemas.microsoft.com/office/drawing/2014/main" id="{F5057DB7-B520-DA46-9328-F0C10B2FDB1B}"/>
              </a:ext>
            </a:extLst>
          </p:cNvPr>
          <p:cNvSpPr/>
          <p:nvPr/>
        </p:nvSpPr>
        <p:spPr>
          <a:xfrm rot="10800000" flipV="1">
            <a:off x="2255072" y="4228272"/>
            <a:ext cx="291781" cy="1295016"/>
          </a:xfrm>
          <a:prstGeom prst="upArrow">
            <a:avLst>
              <a:gd name="adj1" fmla="val 30519"/>
              <a:gd name="adj2" fmla="val 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Up Arrow 111">
            <a:extLst>
              <a:ext uri="{FF2B5EF4-FFF2-40B4-BE49-F238E27FC236}">
                <a16:creationId xmlns:a16="http://schemas.microsoft.com/office/drawing/2014/main" id="{3F8C8ECB-201F-D549-A45A-502C4B632C58}"/>
              </a:ext>
            </a:extLst>
          </p:cNvPr>
          <p:cNvSpPr/>
          <p:nvPr/>
        </p:nvSpPr>
        <p:spPr>
          <a:xfrm rot="5400000" flipH="1" flipV="1">
            <a:off x="8339374" y="4128018"/>
            <a:ext cx="291781" cy="2691883"/>
          </a:xfrm>
          <a:prstGeom prst="upArrow">
            <a:avLst>
              <a:gd name="adj1" fmla="val 35289"/>
              <a:gd name="adj2" fmla="val 5984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Up Arrow 112">
            <a:extLst>
              <a:ext uri="{FF2B5EF4-FFF2-40B4-BE49-F238E27FC236}">
                <a16:creationId xmlns:a16="http://schemas.microsoft.com/office/drawing/2014/main" id="{4EF266EB-1A19-314E-9392-0CD3C393934E}"/>
              </a:ext>
            </a:extLst>
          </p:cNvPr>
          <p:cNvSpPr/>
          <p:nvPr/>
        </p:nvSpPr>
        <p:spPr>
          <a:xfrm rot="10800000" flipH="1" flipV="1">
            <a:off x="9645142" y="4228272"/>
            <a:ext cx="291781" cy="1295016"/>
          </a:xfrm>
          <a:prstGeom prst="upArrow">
            <a:avLst>
              <a:gd name="adj1" fmla="val 30519"/>
              <a:gd name="adj2" fmla="val 0"/>
            </a:avLst>
          </a:prstGeom>
          <a:solidFill>
            <a:srgbClr val="4A4F58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3788F2A8-9836-2345-B1DB-9E6E15CF0FE2}"/>
              </a:ext>
            </a:extLst>
          </p:cNvPr>
          <p:cNvSpPr txBox="1">
            <a:spLocks/>
          </p:cNvSpPr>
          <p:nvPr/>
        </p:nvSpPr>
        <p:spPr>
          <a:xfrm>
            <a:off x="3031735" y="5109708"/>
            <a:ext cx="1190422" cy="2211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$1,000 in Sales</a:t>
            </a:r>
          </a:p>
        </p:txBody>
      </p:sp>
      <p:sp>
        <p:nvSpPr>
          <p:cNvPr id="115" name="Content Placeholder 2">
            <a:extLst>
              <a:ext uri="{FF2B5EF4-FFF2-40B4-BE49-F238E27FC236}">
                <a16:creationId xmlns:a16="http://schemas.microsoft.com/office/drawing/2014/main" id="{3A172D04-1931-2B4D-A9D5-4FCD58226436}"/>
              </a:ext>
            </a:extLst>
          </p:cNvPr>
          <p:cNvSpPr txBox="1">
            <a:spLocks/>
          </p:cNvSpPr>
          <p:nvPr/>
        </p:nvSpPr>
        <p:spPr>
          <a:xfrm>
            <a:off x="7890052" y="5107758"/>
            <a:ext cx="1190422" cy="22115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100" dirty="0">
                <a:solidFill>
                  <a:srgbClr val="2DC5FF"/>
                </a:solidFill>
                <a:latin typeface="Century Gothic" panose="020B0502020202020204" pitchFamily="34" charset="0"/>
              </a:rPr>
              <a:t>$4,500 in Sales</a:t>
            </a:r>
          </a:p>
        </p:txBody>
      </p:sp>
    </p:spTree>
    <p:extLst>
      <p:ext uri="{BB962C8B-B14F-4D97-AF65-F5344CB8AC3E}">
        <p14:creationId xmlns:p14="http://schemas.microsoft.com/office/powerpoint/2010/main" val="358416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17 0.00209 L 1.875E-6 2.22222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104 0.00209 L 0.00209 0.00209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 animBg="1"/>
      <p:bldP spid="90" grpId="0"/>
      <p:bldP spid="98" grpId="0"/>
      <p:bldP spid="99" grpId="0" animBg="1"/>
      <p:bldP spid="105" grpId="0"/>
      <p:bldP spid="106" grpId="0"/>
      <p:bldP spid="9" grpId="0" animBg="1"/>
      <p:bldP spid="109" grpId="0" animBg="1"/>
      <p:bldP spid="110" grpId="0" animBg="1"/>
      <p:bldP spid="112" grpId="0" animBg="1"/>
      <p:bldP spid="113" grpId="0" animBg="1"/>
      <p:bldP spid="114" grpId="0"/>
      <p:bldP spid="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Process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290545-1C29-8944-8A90-728E731E7878}"/>
              </a:ext>
            </a:extLst>
          </p:cNvPr>
          <p:cNvGrpSpPr/>
          <p:nvPr/>
        </p:nvGrpSpPr>
        <p:grpSpPr>
          <a:xfrm>
            <a:off x="2023038" y="2098364"/>
            <a:ext cx="1508791" cy="1508790"/>
            <a:chOff x="1151499" y="1741646"/>
            <a:chExt cx="2135410" cy="2135409"/>
          </a:xfrm>
        </p:grpSpPr>
        <p:sp>
          <p:nvSpPr>
            <p:cNvPr id="84" name="Freeform: Shape 28">
              <a:extLst>
                <a:ext uri="{FF2B5EF4-FFF2-40B4-BE49-F238E27FC236}">
                  <a16:creationId xmlns:a16="http://schemas.microsoft.com/office/drawing/2014/main" id="{F65C1858-DB74-574A-9A62-589D91259766}"/>
                </a:ext>
              </a:extLst>
            </p:cNvPr>
            <p:cNvSpPr>
              <a:spLocks/>
            </p:cNvSpPr>
            <p:nvPr/>
          </p:nvSpPr>
          <p:spPr bwMode="auto">
            <a:xfrm rot="4525480">
              <a:off x="1151499" y="1741646"/>
              <a:ext cx="2135409" cy="2135410"/>
            </a:xfrm>
            <a:custGeom>
              <a:avLst/>
              <a:gdLst>
                <a:gd name="connsiteX0" fmla="*/ 3396455 w 6084887"/>
                <a:gd name="connsiteY0" fmla="*/ 1417638 h 6084888"/>
                <a:gd name="connsiteX1" fmla="*/ 3532146 w 6084887"/>
                <a:gd name="connsiteY1" fmla="*/ 1549559 h 6084888"/>
                <a:gd name="connsiteX2" fmla="*/ 3396455 w 6084887"/>
                <a:gd name="connsiteY2" fmla="*/ 1685250 h 6084888"/>
                <a:gd name="connsiteX3" fmla="*/ 2733080 w 6084887"/>
                <a:gd name="connsiteY3" fmla="*/ 1817171 h 6084888"/>
                <a:gd name="connsiteX4" fmla="*/ 2186549 w 6084887"/>
                <a:gd name="connsiteY4" fmla="*/ 2186551 h 6084888"/>
                <a:gd name="connsiteX5" fmla="*/ 1817170 w 6084887"/>
                <a:gd name="connsiteY5" fmla="*/ 2733082 h 6084888"/>
                <a:gd name="connsiteX6" fmla="*/ 1685249 w 6084887"/>
                <a:gd name="connsiteY6" fmla="*/ 3396457 h 6084888"/>
                <a:gd name="connsiteX7" fmla="*/ 1817170 w 6084887"/>
                <a:gd name="connsiteY7" fmla="*/ 4063602 h 6084888"/>
                <a:gd name="connsiteX8" fmla="*/ 2186549 w 6084887"/>
                <a:gd name="connsiteY8" fmla="*/ 4610133 h 6084888"/>
                <a:gd name="connsiteX9" fmla="*/ 2733080 w 6084887"/>
                <a:gd name="connsiteY9" fmla="*/ 4975743 h 6084888"/>
                <a:gd name="connsiteX10" fmla="*/ 4063600 w 6084887"/>
                <a:gd name="connsiteY10" fmla="*/ 4975743 h 6084888"/>
                <a:gd name="connsiteX11" fmla="*/ 4610131 w 6084887"/>
                <a:gd name="connsiteY11" fmla="*/ 4610133 h 6084888"/>
                <a:gd name="connsiteX12" fmla="*/ 4975741 w 6084887"/>
                <a:gd name="connsiteY12" fmla="*/ 4063602 h 6084888"/>
                <a:gd name="connsiteX13" fmla="*/ 5111431 w 6084887"/>
                <a:gd name="connsiteY13" fmla="*/ 3396457 h 6084888"/>
                <a:gd name="connsiteX14" fmla="*/ 4975741 w 6084887"/>
                <a:gd name="connsiteY14" fmla="*/ 2733082 h 6084888"/>
                <a:gd name="connsiteX15" fmla="*/ 5047355 w 6084887"/>
                <a:gd name="connsiteY15" fmla="*/ 2555930 h 6084888"/>
                <a:gd name="connsiteX16" fmla="*/ 5220738 w 6084887"/>
                <a:gd name="connsiteY16" fmla="*/ 2627545 h 6084888"/>
                <a:gd name="connsiteX17" fmla="*/ 5375274 w 6084887"/>
                <a:gd name="connsiteY17" fmla="*/ 3396457 h 6084888"/>
                <a:gd name="connsiteX18" fmla="*/ 5220738 w 6084887"/>
                <a:gd name="connsiteY18" fmla="*/ 4169139 h 6084888"/>
                <a:gd name="connsiteX19" fmla="*/ 4798590 w 6084887"/>
                <a:gd name="connsiteY19" fmla="*/ 4798592 h 6084888"/>
                <a:gd name="connsiteX20" fmla="*/ 4169137 w 6084887"/>
                <a:gd name="connsiteY20" fmla="*/ 5220740 h 6084888"/>
                <a:gd name="connsiteX21" fmla="*/ 3396455 w 6084887"/>
                <a:gd name="connsiteY21" fmla="*/ 5375276 h 6084888"/>
                <a:gd name="connsiteX22" fmla="*/ 2627543 w 6084887"/>
                <a:gd name="connsiteY22" fmla="*/ 5220740 h 6084888"/>
                <a:gd name="connsiteX23" fmla="*/ 1998090 w 6084887"/>
                <a:gd name="connsiteY23" fmla="*/ 4798592 h 6084888"/>
                <a:gd name="connsiteX24" fmla="*/ 1575942 w 6084887"/>
                <a:gd name="connsiteY24" fmla="*/ 4169139 h 6084888"/>
                <a:gd name="connsiteX25" fmla="*/ 1417637 w 6084887"/>
                <a:gd name="connsiteY25" fmla="*/ 3396457 h 6084888"/>
                <a:gd name="connsiteX26" fmla="*/ 1575942 w 6084887"/>
                <a:gd name="connsiteY26" fmla="*/ 2627545 h 6084888"/>
                <a:gd name="connsiteX27" fmla="*/ 1998090 w 6084887"/>
                <a:gd name="connsiteY27" fmla="*/ 1998092 h 6084888"/>
                <a:gd name="connsiteX28" fmla="*/ 2627543 w 6084887"/>
                <a:gd name="connsiteY28" fmla="*/ 1575944 h 6084888"/>
                <a:gd name="connsiteX29" fmla="*/ 3396455 w 6084887"/>
                <a:gd name="connsiteY29" fmla="*/ 1417638 h 6084888"/>
                <a:gd name="connsiteX30" fmla="*/ 3396875 w 6084887"/>
                <a:gd name="connsiteY30" fmla="*/ 1063625 h 6084888"/>
                <a:gd name="connsiteX31" fmla="*/ 3532573 w 6084887"/>
                <a:gd name="connsiteY31" fmla="*/ 1199345 h 6084888"/>
                <a:gd name="connsiteX32" fmla="*/ 3396875 w 6084887"/>
                <a:gd name="connsiteY32" fmla="*/ 1331295 h 6084888"/>
                <a:gd name="connsiteX33" fmla="*/ 2593995 w 6084887"/>
                <a:gd name="connsiteY33" fmla="*/ 1493404 h 6084888"/>
                <a:gd name="connsiteX34" fmla="*/ 1938122 w 6084887"/>
                <a:gd name="connsiteY34" fmla="*/ 1938263 h 6084888"/>
                <a:gd name="connsiteX35" fmla="*/ 1493335 w 6084887"/>
                <a:gd name="connsiteY35" fmla="*/ 2594242 h 6084888"/>
                <a:gd name="connsiteX36" fmla="*/ 1331251 w 6084887"/>
                <a:gd name="connsiteY36" fmla="*/ 3397250 h 6084888"/>
                <a:gd name="connsiteX37" fmla="*/ 1493335 w 6084887"/>
                <a:gd name="connsiteY37" fmla="*/ 4204028 h 6084888"/>
                <a:gd name="connsiteX38" fmla="*/ 1938122 w 6084887"/>
                <a:gd name="connsiteY38" fmla="*/ 4860007 h 6084888"/>
                <a:gd name="connsiteX39" fmla="*/ 2593995 w 6084887"/>
                <a:gd name="connsiteY39" fmla="*/ 5304866 h 6084888"/>
                <a:gd name="connsiteX40" fmla="*/ 4203523 w 6084887"/>
                <a:gd name="connsiteY40" fmla="*/ 5304866 h 6084888"/>
                <a:gd name="connsiteX41" fmla="*/ 4859396 w 6084887"/>
                <a:gd name="connsiteY41" fmla="*/ 4860007 h 6084888"/>
                <a:gd name="connsiteX42" fmla="*/ 5047865 w 6084887"/>
                <a:gd name="connsiteY42" fmla="*/ 4860007 h 6084888"/>
                <a:gd name="connsiteX43" fmla="*/ 5047865 w 6084887"/>
                <a:gd name="connsiteY43" fmla="*/ 5048507 h 6084888"/>
                <a:gd name="connsiteX44" fmla="*/ 4305297 w 6084887"/>
                <a:gd name="connsiteY44" fmla="*/ 5549916 h 6084888"/>
                <a:gd name="connsiteX45" fmla="*/ 3396875 w 6084887"/>
                <a:gd name="connsiteY45" fmla="*/ 5730875 h 6084888"/>
                <a:gd name="connsiteX46" fmla="*/ 2492222 w 6084887"/>
                <a:gd name="connsiteY46" fmla="*/ 5549916 h 6084888"/>
                <a:gd name="connsiteX47" fmla="*/ 1749653 w 6084887"/>
                <a:gd name="connsiteY47" fmla="*/ 5048507 h 6084888"/>
                <a:gd name="connsiteX48" fmla="*/ 1248325 w 6084887"/>
                <a:gd name="connsiteY48" fmla="*/ 4305818 h 6084888"/>
                <a:gd name="connsiteX49" fmla="*/ 1063625 w 6084887"/>
                <a:gd name="connsiteY49" fmla="*/ 3397250 h 6084888"/>
                <a:gd name="connsiteX50" fmla="*/ 1248325 w 6084887"/>
                <a:gd name="connsiteY50" fmla="*/ 2492452 h 6084888"/>
                <a:gd name="connsiteX51" fmla="*/ 1749653 w 6084887"/>
                <a:gd name="connsiteY51" fmla="*/ 1749764 h 6084888"/>
                <a:gd name="connsiteX52" fmla="*/ 2492222 w 6084887"/>
                <a:gd name="connsiteY52" fmla="*/ 1248355 h 6084888"/>
                <a:gd name="connsiteX53" fmla="*/ 3396875 w 6084887"/>
                <a:gd name="connsiteY53" fmla="*/ 1063625 h 6084888"/>
                <a:gd name="connsiteX54" fmla="*/ 3396456 w 6084887"/>
                <a:gd name="connsiteY54" fmla="*/ 708025 h 6084888"/>
                <a:gd name="connsiteX55" fmla="*/ 3532197 w 6084887"/>
                <a:gd name="connsiteY55" fmla="*/ 843767 h 6084888"/>
                <a:gd name="connsiteX56" fmla="*/ 3396456 w 6084887"/>
                <a:gd name="connsiteY56" fmla="*/ 975737 h 6084888"/>
                <a:gd name="connsiteX57" fmla="*/ 2453808 w 6084887"/>
                <a:gd name="connsiteY57" fmla="*/ 1164267 h 6084888"/>
                <a:gd name="connsiteX58" fmla="*/ 1684608 w 6084887"/>
                <a:gd name="connsiteY58" fmla="*/ 1684608 h 6084888"/>
                <a:gd name="connsiteX59" fmla="*/ 1164266 w 6084887"/>
                <a:gd name="connsiteY59" fmla="*/ 2453809 h 6084888"/>
                <a:gd name="connsiteX60" fmla="*/ 975737 w 6084887"/>
                <a:gd name="connsiteY60" fmla="*/ 3396457 h 6084888"/>
                <a:gd name="connsiteX61" fmla="*/ 1164266 w 6084887"/>
                <a:gd name="connsiteY61" fmla="*/ 4339104 h 6084888"/>
                <a:gd name="connsiteX62" fmla="*/ 1684608 w 6084887"/>
                <a:gd name="connsiteY62" fmla="*/ 5108305 h 6084888"/>
                <a:gd name="connsiteX63" fmla="*/ 2453808 w 6084887"/>
                <a:gd name="connsiteY63" fmla="*/ 5628647 h 6084888"/>
                <a:gd name="connsiteX64" fmla="*/ 3396456 w 6084887"/>
                <a:gd name="connsiteY64" fmla="*/ 5820947 h 6084888"/>
                <a:gd name="connsiteX65" fmla="*/ 4339103 w 6084887"/>
                <a:gd name="connsiteY65" fmla="*/ 5628647 h 6084888"/>
                <a:gd name="connsiteX66" fmla="*/ 5108304 w 6084887"/>
                <a:gd name="connsiteY66" fmla="*/ 5108305 h 6084888"/>
                <a:gd name="connsiteX67" fmla="*/ 5628645 w 6084887"/>
                <a:gd name="connsiteY67" fmla="*/ 4339104 h 6084888"/>
                <a:gd name="connsiteX68" fmla="*/ 5820945 w 6084887"/>
                <a:gd name="connsiteY68" fmla="*/ 3396457 h 6084888"/>
                <a:gd name="connsiteX69" fmla="*/ 5952917 w 6084887"/>
                <a:gd name="connsiteY69" fmla="*/ 3264486 h 6084888"/>
                <a:gd name="connsiteX70" fmla="*/ 6084887 w 6084887"/>
                <a:gd name="connsiteY70" fmla="*/ 3396457 h 6084888"/>
                <a:gd name="connsiteX71" fmla="*/ 5873734 w 6084887"/>
                <a:gd name="connsiteY71" fmla="*/ 4444681 h 6084888"/>
                <a:gd name="connsiteX72" fmla="*/ 5296833 w 6084887"/>
                <a:gd name="connsiteY72" fmla="*/ 5296835 h 6084888"/>
                <a:gd name="connsiteX73" fmla="*/ 4444680 w 6084887"/>
                <a:gd name="connsiteY73" fmla="*/ 5873735 h 6084888"/>
                <a:gd name="connsiteX74" fmla="*/ 3396456 w 6084887"/>
                <a:gd name="connsiteY74" fmla="*/ 6084888 h 6084888"/>
                <a:gd name="connsiteX75" fmla="*/ 2352003 w 6084887"/>
                <a:gd name="connsiteY75" fmla="*/ 5873735 h 6084888"/>
                <a:gd name="connsiteX76" fmla="*/ 1496078 w 6084887"/>
                <a:gd name="connsiteY76" fmla="*/ 5296835 h 6084888"/>
                <a:gd name="connsiteX77" fmla="*/ 919178 w 6084887"/>
                <a:gd name="connsiteY77" fmla="*/ 4444681 h 6084888"/>
                <a:gd name="connsiteX78" fmla="*/ 708025 w 6084887"/>
                <a:gd name="connsiteY78" fmla="*/ 3396457 h 6084888"/>
                <a:gd name="connsiteX79" fmla="*/ 919178 w 6084887"/>
                <a:gd name="connsiteY79" fmla="*/ 2352003 h 6084888"/>
                <a:gd name="connsiteX80" fmla="*/ 1496078 w 6084887"/>
                <a:gd name="connsiteY80" fmla="*/ 1496079 h 6084888"/>
                <a:gd name="connsiteX81" fmla="*/ 2352003 w 6084887"/>
                <a:gd name="connsiteY81" fmla="*/ 919179 h 6084888"/>
                <a:gd name="connsiteX82" fmla="*/ 3396456 w 6084887"/>
                <a:gd name="connsiteY82" fmla="*/ 708025 h 6084888"/>
                <a:gd name="connsiteX83" fmla="*/ 3396464 w 6084887"/>
                <a:gd name="connsiteY83" fmla="*/ 354013 h 6084888"/>
                <a:gd name="connsiteX84" fmla="*/ 3532187 w 6084887"/>
                <a:gd name="connsiteY84" fmla="*/ 489724 h 6084888"/>
                <a:gd name="connsiteX85" fmla="*/ 3396464 w 6084887"/>
                <a:gd name="connsiteY85" fmla="*/ 621665 h 6084888"/>
                <a:gd name="connsiteX86" fmla="*/ 2318222 w 6084887"/>
                <a:gd name="connsiteY86" fmla="*/ 840310 h 6084888"/>
                <a:gd name="connsiteX87" fmla="*/ 1436024 w 6084887"/>
                <a:gd name="connsiteY87" fmla="*/ 1435929 h 6084888"/>
                <a:gd name="connsiteX88" fmla="*/ 840352 w 6084887"/>
                <a:gd name="connsiteY88" fmla="*/ 2318048 h 6084888"/>
                <a:gd name="connsiteX89" fmla="*/ 621687 w 6084887"/>
                <a:gd name="connsiteY89" fmla="*/ 3396194 h 6084888"/>
                <a:gd name="connsiteX90" fmla="*/ 840352 w 6084887"/>
                <a:gd name="connsiteY90" fmla="*/ 4478109 h 6084888"/>
                <a:gd name="connsiteX91" fmla="*/ 1436024 w 6084887"/>
                <a:gd name="connsiteY91" fmla="*/ 5360229 h 6084888"/>
                <a:gd name="connsiteX92" fmla="*/ 1436024 w 6084887"/>
                <a:gd name="connsiteY92" fmla="*/ 5548716 h 6084888"/>
                <a:gd name="connsiteX93" fmla="*/ 1341772 w 6084887"/>
                <a:gd name="connsiteY93" fmla="*/ 5586413 h 6084888"/>
                <a:gd name="connsiteX94" fmla="*/ 1247520 w 6084887"/>
                <a:gd name="connsiteY94" fmla="*/ 5548716 h 6084888"/>
                <a:gd name="connsiteX95" fmla="*/ 595297 w 6084887"/>
                <a:gd name="connsiteY95" fmla="*/ 4579893 h 6084888"/>
                <a:gd name="connsiteX96" fmla="*/ 354012 w 6084887"/>
                <a:gd name="connsiteY96" fmla="*/ 3396194 h 6084888"/>
                <a:gd name="connsiteX97" fmla="*/ 595297 w 6084887"/>
                <a:gd name="connsiteY97" fmla="*/ 2212495 h 6084888"/>
                <a:gd name="connsiteX98" fmla="*/ 1247520 w 6084887"/>
                <a:gd name="connsiteY98" fmla="*/ 1247442 h 6084888"/>
                <a:gd name="connsiteX99" fmla="*/ 2212660 w 6084887"/>
                <a:gd name="connsiteY99" fmla="*/ 595277 h 6084888"/>
                <a:gd name="connsiteX100" fmla="*/ 3396464 w 6084887"/>
                <a:gd name="connsiteY100" fmla="*/ 354013 h 6084888"/>
                <a:gd name="connsiteX101" fmla="*/ 3396479 w 6084887"/>
                <a:gd name="connsiteY101" fmla="*/ 0 h 6084888"/>
                <a:gd name="connsiteX102" fmla="*/ 3532187 w 6084887"/>
                <a:gd name="connsiteY102" fmla="*/ 135709 h 6084888"/>
                <a:gd name="connsiteX103" fmla="*/ 3396479 w 6084887"/>
                <a:gd name="connsiteY103" fmla="*/ 267647 h 6084888"/>
                <a:gd name="connsiteX104" fmla="*/ 2178873 w 6084887"/>
                <a:gd name="connsiteY104" fmla="*/ 512676 h 6084888"/>
                <a:gd name="connsiteX105" fmla="*/ 1183679 w 6084887"/>
                <a:gd name="connsiteY105" fmla="*/ 1183679 h 6084888"/>
                <a:gd name="connsiteX106" fmla="*/ 512676 w 6084887"/>
                <a:gd name="connsiteY106" fmla="*/ 2178874 h 6084888"/>
                <a:gd name="connsiteX107" fmla="*/ 267647 w 6084887"/>
                <a:gd name="connsiteY107" fmla="*/ 3396480 h 6084888"/>
                <a:gd name="connsiteX108" fmla="*/ 131939 w 6084887"/>
                <a:gd name="connsiteY108" fmla="*/ 3532188 h 6084888"/>
                <a:gd name="connsiteX109" fmla="*/ 0 w 6084887"/>
                <a:gd name="connsiteY109" fmla="*/ 3396480 h 6084888"/>
                <a:gd name="connsiteX110" fmla="*/ 267647 w 6084887"/>
                <a:gd name="connsiteY110" fmla="*/ 2077093 h 6084888"/>
                <a:gd name="connsiteX111" fmla="*/ 995195 w 6084887"/>
                <a:gd name="connsiteY111" fmla="*/ 995195 h 6084888"/>
                <a:gd name="connsiteX112" fmla="*/ 2077092 w 6084887"/>
                <a:gd name="connsiteY112" fmla="*/ 267647 h 6084888"/>
                <a:gd name="connsiteX113" fmla="*/ 3396479 w 6084887"/>
                <a:gd name="connsiteY113" fmla="*/ 0 h 608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6084887" h="6084888">
                  <a:moveTo>
                    <a:pt x="3396455" y="1417638"/>
                  </a:moveTo>
                  <a:cubicBezTo>
                    <a:pt x="3471839" y="1417638"/>
                    <a:pt x="3532146" y="1477945"/>
                    <a:pt x="3532146" y="1549559"/>
                  </a:cubicBezTo>
                  <a:cubicBezTo>
                    <a:pt x="3532146" y="1624943"/>
                    <a:pt x="3471839" y="1685250"/>
                    <a:pt x="3396455" y="1685250"/>
                  </a:cubicBezTo>
                  <a:cubicBezTo>
                    <a:pt x="3166536" y="1685250"/>
                    <a:pt x="2944154" y="1730480"/>
                    <a:pt x="2733080" y="1817171"/>
                  </a:cubicBezTo>
                  <a:cubicBezTo>
                    <a:pt x="2525775" y="1903862"/>
                    <a:pt x="2344855" y="2028245"/>
                    <a:pt x="2186549" y="2186551"/>
                  </a:cubicBezTo>
                  <a:cubicBezTo>
                    <a:pt x="2028244" y="2344856"/>
                    <a:pt x="1903861" y="2529546"/>
                    <a:pt x="1817170" y="2733082"/>
                  </a:cubicBezTo>
                  <a:cubicBezTo>
                    <a:pt x="1730479" y="2944156"/>
                    <a:pt x="1685249" y="3166537"/>
                    <a:pt x="1685249" y="3396457"/>
                  </a:cubicBezTo>
                  <a:cubicBezTo>
                    <a:pt x="1685249" y="3630146"/>
                    <a:pt x="1730479" y="3852528"/>
                    <a:pt x="1817170" y="4063602"/>
                  </a:cubicBezTo>
                  <a:cubicBezTo>
                    <a:pt x="1903861" y="4267137"/>
                    <a:pt x="2028244" y="4451827"/>
                    <a:pt x="2186549" y="4610133"/>
                  </a:cubicBezTo>
                  <a:cubicBezTo>
                    <a:pt x="2344855" y="4764669"/>
                    <a:pt x="2525775" y="4889052"/>
                    <a:pt x="2733080" y="4975743"/>
                  </a:cubicBezTo>
                  <a:cubicBezTo>
                    <a:pt x="3155228" y="5156664"/>
                    <a:pt x="3641452" y="5156664"/>
                    <a:pt x="4063600" y="4975743"/>
                  </a:cubicBezTo>
                  <a:cubicBezTo>
                    <a:pt x="4267136" y="4889052"/>
                    <a:pt x="4451825" y="4764669"/>
                    <a:pt x="4610131" y="4610133"/>
                  </a:cubicBezTo>
                  <a:cubicBezTo>
                    <a:pt x="4764667" y="4451827"/>
                    <a:pt x="4889050" y="4267137"/>
                    <a:pt x="4975741" y="4063602"/>
                  </a:cubicBezTo>
                  <a:cubicBezTo>
                    <a:pt x="5066201" y="3852528"/>
                    <a:pt x="5111431" y="3630146"/>
                    <a:pt x="5111431" y="3396457"/>
                  </a:cubicBezTo>
                  <a:cubicBezTo>
                    <a:pt x="5111431" y="3166537"/>
                    <a:pt x="5066201" y="2944156"/>
                    <a:pt x="4975741" y="2733082"/>
                  </a:cubicBezTo>
                  <a:cubicBezTo>
                    <a:pt x="4949357" y="2665236"/>
                    <a:pt x="4979510" y="2586084"/>
                    <a:pt x="5047355" y="2555930"/>
                  </a:cubicBezTo>
                  <a:cubicBezTo>
                    <a:pt x="5115201" y="2529546"/>
                    <a:pt x="5190584" y="2559699"/>
                    <a:pt x="5220738" y="2627545"/>
                  </a:cubicBezTo>
                  <a:cubicBezTo>
                    <a:pt x="5326275" y="2872541"/>
                    <a:pt x="5375274" y="3132615"/>
                    <a:pt x="5375274" y="3396457"/>
                  </a:cubicBezTo>
                  <a:cubicBezTo>
                    <a:pt x="5375274" y="3664069"/>
                    <a:pt x="5326275" y="3924142"/>
                    <a:pt x="5220738" y="4169139"/>
                  </a:cubicBezTo>
                  <a:cubicBezTo>
                    <a:pt x="5122739" y="4402828"/>
                    <a:pt x="4979510" y="4613902"/>
                    <a:pt x="4798590" y="4798592"/>
                  </a:cubicBezTo>
                  <a:cubicBezTo>
                    <a:pt x="4613900" y="4979512"/>
                    <a:pt x="4402826" y="5122741"/>
                    <a:pt x="4169137" y="5220740"/>
                  </a:cubicBezTo>
                  <a:cubicBezTo>
                    <a:pt x="3924141" y="5326277"/>
                    <a:pt x="3664067" y="5375276"/>
                    <a:pt x="3396455" y="5375276"/>
                  </a:cubicBezTo>
                  <a:cubicBezTo>
                    <a:pt x="3132613" y="5375276"/>
                    <a:pt x="2872540" y="5326277"/>
                    <a:pt x="2627543" y="5220740"/>
                  </a:cubicBezTo>
                  <a:cubicBezTo>
                    <a:pt x="2393854" y="5122741"/>
                    <a:pt x="2179011" y="4979512"/>
                    <a:pt x="1998090" y="4798592"/>
                  </a:cubicBezTo>
                  <a:cubicBezTo>
                    <a:pt x="1817170" y="4613902"/>
                    <a:pt x="1673941" y="4402828"/>
                    <a:pt x="1575942" y="4169139"/>
                  </a:cubicBezTo>
                  <a:cubicBezTo>
                    <a:pt x="1470405" y="3924142"/>
                    <a:pt x="1417637" y="3664069"/>
                    <a:pt x="1417637" y="3396457"/>
                  </a:cubicBezTo>
                  <a:cubicBezTo>
                    <a:pt x="1417637" y="3132615"/>
                    <a:pt x="1470405" y="2872541"/>
                    <a:pt x="1575942" y="2627545"/>
                  </a:cubicBezTo>
                  <a:cubicBezTo>
                    <a:pt x="1673941" y="2393856"/>
                    <a:pt x="1817170" y="2179012"/>
                    <a:pt x="1998090" y="1998092"/>
                  </a:cubicBezTo>
                  <a:cubicBezTo>
                    <a:pt x="2179011" y="1817171"/>
                    <a:pt x="2393854" y="1673942"/>
                    <a:pt x="2627543" y="1575944"/>
                  </a:cubicBezTo>
                  <a:cubicBezTo>
                    <a:pt x="2872540" y="1470407"/>
                    <a:pt x="3132613" y="1417638"/>
                    <a:pt x="3396455" y="1417638"/>
                  </a:cubicBezTo>
                  <a:close/>
                  <a:moveTo>
                    <a:pt x="3396875" y="1063625"/>
                  </a:moveTo>
                  <a:cubicBezTo>
                    <a:pt x="3472263" y="1063625"/>
                    <a:pt x="3532573" y="1123945"/>
                    <a:pt x="3532573" y="1199345"/>
                  </a:cubicBezTo>
                  <a:cubicBezTo>
                    <a:pt x="3532573" y="1270975"/>
                    <a:pt x="3472263" y="1331295"/>
                    <a:pt x="3396875" y="1331295"/>
                  </a:cubicBezTo>
                  <a:cubicBezTo>
                    <a:pt x="3117940" y="1331295"/>
                    <a:pt x="2850314" y="1384074"/>
                    <a:pt x="2593995" y="1493404"/>
                  </a:cubicBezTo>
                  <a:cubicBezTo>
                    <a:pt x="2348985" y="1598964"/>
                    <a:pt x="2126592" y="1745994"/>
                    <a:pt x="1938122" y="1938263"/>
                  </a:cubicBezTo>
                  <a:cubicBezTo>
                    <a:pt x="1745884" y="2126763"/>
                    <a:pt x="1598878" y="2349192"/>
                    <a:pt x="1493335" y="2594242"/>
                  </a:cubicBezTo>
                  <a:cubicBezTo>
                    <a:pt x="1384023" y="2850601"/>
                    <a:pt x="1331251" y="3118271"/>
                    <a:pt x="1331251" y="3397250"/>
                  </a:cubicBezTo>
                  <a:cubicBezTo>
                    <a:pt x="1331251" y="3676230"/>
                    <a:pt x="1384023" y="3947669"/>
                    <a:pt x="1493335" y="4204028"/>
                  </a:cubicBezTo>
                  <a:cubicBezTo>
                    <a:pt x="1598878" y="4449078"/>
                    <a:pt x="1745884" y="4671507"/>
                    <a:pt x="1938122" y="4860007"/>
                  </a:cubicBezTo>
                  <a:cubicBezTo>
                    <a:pt x="2126592" y="5048507"/>
                    <a:pt x="2348985" y="5199306"/>
                    <a:pt x="2593995" y="5304866"/>
                  </a:cubicBezTo>
                  <a:cubicBezTo>
                    <a:pt x="3102863" y="5519756"/>
                    <a:pt x="3690887" y="5519756"/>
                    <a:pt x="4203523" y="5304866"/>
                  </a:cubicBezTo>
                  <a:cubicBezTo>
                    <a:pt x="4448533" y="5199306"/>
                    <a:pt x="4670927" y="5048507"/>
                    <a:pt x="4859396" y="4860007"/>
                  </a:cubicBezTo>
                  <a:cubicBezTo>
                    <a:pt x="4912168" y="4807227"/>
                    <a:pt x="4995094" y="4807227"/>
                    <a:pt x="5047865" y="4860007"/>
                  </a:cubicBezTo>
                  <a:cubicBezTo>
                    <a:pt x="5100637" y="4912787"/>
                    <a:pt x="5100637" y="4995727"/>
                    <a:pt x="5047865" y="5048507"/>
                  </a:cubicBezTo>
                  <a:cubicBezTo>
                    <a:pt x="4833011" y="5263396"/>
                    <a:pt x="4584231" y="5433046"/>
                    <a:pt x="4305297" y="5549916"/>
                  </a:cubicBezTo>
                  <a:cubicBezTo>
                    <a:pt x="4018823" y="5670555"/>
                    <a:pt x="3713503" y="5730875"/>
                    <a:pt x="3396875" y="5730875"/>
                  </a:cubicBezTo>
                  <a:cubicBezTo>
                    <a:pt x="3084016" y="5730875"/>
                    <a:pt x="2778695" y="5670555"/>
                    <a:pt x="2492222" y="5549916"/>
                  </a:cubicBezTo>
                  <a:cubicBezTo>
                    <a:pt x="2213288" y="5433046"/>
                    <a:pt x="1964508" y="5263396"/>
                    <a:pt x="1749653" y="5048507"/>
                  </a:cubicBezTo>
                  <a:cubicBezTo>
                    <a:pt x="1534798" y="4833617"/>
                    <a:pt x="1365176" y="4584798"/>
                    <a:pt x="1248325" y="4305818"/>
                  </a:cubicBezTo>
                  <a:cubicBezTo>
                    <a:pt x="1127705" y="4019299"/>
                    <a:pt x="1063625" y="3713929"/>
                    <a:pt x="1063625" y="3397250"/>
                  </a:cubicBezTo>
                  <a:cubicBezTo>
                    <a:pt x="1063625" y="3084341"/>
                    <a:pt x="1127705" y="2778972"/>
                    <a:pt x="1248325" y="2492452"/>
                  </a:cubicBezTo>
                  <a:cubicBezTo>
                    <a:pt x="1365176" y="2213473"/>
                    <a:pt x="1534798" y="1964653"/>
                    <a:pt x="1749653" y="1749764"/>
                  </a:cubicBezTo>
                  <a:cubicBezTo>
                    <a:pt x="1964508" y="1534874"/>
                    <a:pt x="2213288" y="1365225"/>
                    <a:pt x="2492222" y="1248355"/>
                  </a:cubicBezTo>
                  <a:cubicBezTo>
                    <a:pt x="2778695" y="1127715"/>
                    <a:pt x="3084016" y="1063625"/>
                    <a:pt x="3396875" y="1063625"/>
                  </a:cubicBezTo>
                  <a:close/>
                  <a:moveTo>
                    <a:pt x="3396456" y="708025"/>
                  </a:moveTo>
                  <a:cubicBezTo>
                    <a:pt x="3471868" y="708025"/>
                    <a:pt x="3532197" y="768355"/>
                    <a:pt x="3532197" y="843767"/>
                  </a:cubicBezTo>
                  <a:cubicBezTo>
                    <a:pt x="3532197" y="915408"/>
                    <a:pt x="3471868" y="975737"/>
                    <a:pt x="3396456" y="975737"/>
                  </a:cubicBezTo>
                  <a:cubicBezTo>
                    <a:pt x="3072185" y="975737"/>
                    <a:pt x="2755456" y="1039837"/>
                    <a:pt x="2453808" y="1164267"/>
                  </a:cubicBezTo>
                  <a:cubicBezTo>
                    <a:pt x="2167243" y="1288696"/>
                    <a:pt x="1907073" y="1462144"/>
                    <a:pt x="1684608" y="1684608"/>
                  </a:cubicBezTo>
                  <a:cubicBezTo>
                    <a:pt x="1462143" y="1907074"/>
                    <a:pt x="1288696" y="2167244"/>
                    <a:pt x="1164266" y="2453809"/>
                  </a:cubicBezTo>
                  <a:cubicBezTo>
                    <a:pt x="1039837" y="2755456"/>
                    <a:pt x="975737" y="3072186"/>
                    <a:pt x="975737" y="3396457"/>
                  </a:cubicBezTo>
                  <a:cubicBezTo>
                    <a:pt x="975737" y="3724498"/>
                    <a:pt x="1039837" y="4041228"/>
                    <a:pt x="1164266" y="4339104"/>
                  </a:cubicBezTo>
                  <a:cubicBezTo>
                    <a:pt x="1288696" y="4629440"/>
                    <a:pt x="1462143" y="4885840"/>
                    <a:pt x="1684608" y="5108305"/>
                  </a:cubicBezTo>
                  <a:cubicBezTo>
                    <a:pt x="1907073" y="5334541"/>
                    <a:pt x="2167243" y="5507988"/>
                    <a:pt x="2453808" y="5628647"/>
                  </a:cubicBezTo>
                  <a:cubicBezTo>
                    <a:pt x="2755456" y="5756847"/>
                    <a:pt x="3072185" y="5820947"/>
                    <a:pt x="3396456" y="5820947"/>
                  </a:cubicBezTo>
                  <a:cubicBezTo>
                    <a:pt x="3724497" y="5820947"/>
                    <a:pt x="4041227" y="5756847"/>
                    <a:pt x="4339103" y="5628647"/>
                  </a:cubicBezTo>
                  <a:cubicBezTo>
                    <a:pt x="4629439" y="5507988"/>
                    <a:pt x="4885839" y="5334541"/>
                    <a:pt x="5108304" y="5108305"/>
                  </a:cubicBezTo>
                  <a:cubicBezTo>
                    <a:pt x="5334539" y="4885840"/>
                    <a:pt x="5507987" y="4629440"/>
                    <a:pt x="5628645" y="4339104"/>
                  </a:cubicBezTo>
                  <a:cubicBezTo>
                    <a:pt x="5756845" y="4041228"/>
                    <a:pt x="5820945" y="3724498"/>
                    <a:pt x="5820945" y="3396457"/>
                  </a:cubicBezTo>
                  <a:cubicBezTo>
                    <a:pt x="5820945" y="3324815"/>
                    <a:pt x="5881275" y="3264486"/>
                    <a:pt x="5952917" y="3264486"/>
                  </a:cubicBezTo>
                  <a:cubicBezTo>
                    <a:pt x="6028328" y="3264486"/>
                    <a:pt x="6084887" y="3324815"/>
                    <a:pt x="6084887" y="3396457"/>
                  </a:cubicBezTo>
                  <a:cubicBezTo>
                    <a:pt x="6084887" y="3758433"/>
                    <a:pt x="6017017" y="4112869"/>
                    <a:pt x="5873734" y="4444681"/>
                  </a:cubicBezTo>
                  <a:cubicBezTo>
                    <a:pt x="5737993" y="4765181"/>
                    <a:pt x="5545693" y="5051746"/>
                    <a:pt x="5296833" y="5296835"/>
                  </a:cubicBezTo>
                  <a:cubicBezTo>
                    <a:pt x="5051745" y="5545694"/>
                    <a:pt x="4765180" y="5737994"/>
                    <a:pt x="4444680" y="5873735"/>
                  </a:cubicBezTo>
                  <a:cubicBezTo>
                    <a:pt x="4112868" y="6017018"/>
                    <a:pt x="3758433" y="6084888"/>
                    <a:pt x="3396456" y="6084888"/>
                  </a:cubicBezTo>
                  <a:cubicBezTo>
                    <a:pt x="3034479" y="6084888"/>
                    <a:pt x="2683814" y="6017018"/>
                    <a:pt x="2352003" y="5873735"/>
                  </a:cubicBezTo>
                  <a:cubicBezTo>
                    <a:pt x="2031502" y="5737994"/>
                    <a:pt x="1744937" y="5545694"/>
                    <a:pt x="1496078" y="5296835"/>
                  </a:cubicBezTo>
                  <a:cubicBezTo>
                    <a:pt x="1250990" y="5051746"/>
                    <a:pt x="1054919" y="4765181"/>
                    <a:pt x="919178" y="4444681"/>
                  </a:cubicBezTo>
                  <a:cubicBezTo>
                    <a:pt x="779666" y="4112869"/>
                    <a:pt x="708025" y="3758433"/>
                    <a:pt x="708025" y="3396457"/>
                  </a:cubicBezTo>
                  <a:cubicBezTo>
                    <a:pt x="708025" y="3034480"/>
                    <a:pt x="779666" y="2683815"/>
                    <a:pt x="919178" y="2352003"/>
                  </a:cubicBezTo>
                  <a:cubicBezTo>
                    <a:pt x="1054919" y="2031503"/>
                    <a:pt x="1250990" y="1744938"/>
                    <a:pt x="1496078" y="1496079"/>
                  </a:cubicBezTo>
                  <a:cubicBezTo>
                    <a:pt x="1744937" y="1250991"/>
                    <a:pt x="2031502" y="1054920"/>
                    <a:pt x="2352003" y="919179"/>
                  </a:cubicBezTo>
                  <a:cubicBezTo>
                    <a:pt x="2683814" y="779667"/>
                    <a:pt x="3034479" y="708025"/>
                    <a:pt x="3396456" y="708025"/>
                  </a:cubicBezTo>
                  <a:close/>
                  <a:moveTo>
                    <a:pt x="3396464" y="354013"/>
                  </a:moveTo>
                  <a:cubicBezTo>
                    <a:pt x="3471866" y="354013"/>
                    <a:pt x="3532187" y="414329"/>
                    <a:pt x="3532187" y="489724"/>
                  </a:cubicBezTo>
                  <a:cubicBezTo>
                    <a:pt x="3532187" y="561349"/>
                    <a:pt x="3471866" y="621665"/>
                    <a:pt x="3396464" y="621665"/>
                  </a:cubicBezTo>
                  <a:cubicBezTo>
                    <a:pt x="3023227" y="621665"/>
                    <a:pt x="2661299" y="693290"/>
                    <a:pt x="2318222" y="840310"/>
                  </a:cubicBezTo>
                  <a:cubicBezTo>
                    <a:pt x="1986455" y="979790"/>
                    <a:pt x="1688619" y="1179587"/>
                    <a:pt x="1436024" y="1435929"/>
                  </a:cubicBezTo>
                  <a:cubicBezTo>
                    <a:pt x="1179659" y="1688501"/>
                    <a:pt x="979845" y="1986311"/>
                    <a:pt x="840352" y="2318048"/>
                  </a:cubicBezTo>
                  <a:cubicBezTo>
                    <a:pt x="693319" y="2661095"/>
                    <a:pt x="621687" y="3022989"/>
                    <a:pt x="621687" y="3396194"/>
                  </a:cubicBezTo>
                  <a:cubicBezTo>
                    <a:pt x="621687" y="3773168"/>
                    <a:pt x="693319" y="4135063"/>
                    <a:pt x="840352" y="4478109"/>
                  </a:cubicBezTo>
                  <a:cubicBezTo>
                    <a:pt x="979845" y="4809847"/>
                    <a:pt x="1179659" y="5103886"/>
                    <a:pt x="1436024" y="5360229"/>
                  </a:cubicBezTo>
                  <a:cubicBezTo>
                    <a:pt x="1488805" y="5413005"/>
                    <a:pt x="1488805" y="5495939"/>
                    <a:pt x="1436024" y="5548716"/>
                  </a:cubicBezTo>
                  <a:cubicBezTo>
                    <a:pt x="1409634" y="5575104"/>
                    <a:pt x="1375703" y="5586413"/>
                    <a:pt x="1341772" y="5586413"/>
                  </a:cubicBezTo>
                  <a:cubicBezTo>
                    <a:pt x="1307841" y="5586413"/>
                    <a:pt x="1273911" y="5575104"/>
                    <a:pt x="1247520" y="5548716"/>
                  </a:cubicBezTo>
                  <a:cubicBezTo>
                    <a:pt x="968535" y="5269755"/>
                    <a:pt x="749870" y="4941788"/>
                    <a:pt x="595297" y="4579893"/>
                  </a:cubicBezTo>
                  <a:cubicBezTo>
                    <a:pt x="436954" y="4206688"/>
                    <a:pt x="354012" y="3807096"/>
                    <a:pt x="354012" y="3396194"/>
                  </a:cubicBezTo>
                  <a:cubicBezTo>
                    <a:pt x="354012" y="2989062"/>
                    <a:pt x="436954" y="2589470"/>
                    <a:pt x="595297" y="2212495"/>
                  </a:cubicBezTo>
                  <a:cubicBezTo>
                    <a:pt x="749870" y="1850600"/>
                    <a:pt x="968535" y="1526403"/>
                    <a:pt x="1247520" y="1247442"/>
                  </a:cubicBezTo>
                  <a:cubicBezTo>
                    <a:pt x="1526506" y="968481"/>
                    <a:pt x="1850733" y="749836"/>
                    <a:pt x="2212660" y="595277"/>
                  </a:cubicBezTo>
                  <a:cubicBezTo>
                    <a:pt x="2589668" y="436948"/>
                    <a:pt x="2989296" y="354013"/>
                    <a:pt x="3396464" y="354013"/>
                  </a:cubicBezTo>
                  <a:close/>
                  <a:moveTo>
                    <a:pt x="3396479" y="0"/>
                  </a:moveTo>
                  <a:cubicBezTo>
                    <a:pt x="3471872" y="0"/>
                    <a:pt x="3532187" y="60315"/>
                    <a:pt x="3532187" y="135709"/>
                  </a:cubicBezTo>
                  <a:cubicBezTo>
                    <a:pt x="3532187" y="207333"/>
                    <a:pt x="3471872" y="267647"/>
                    <a:pt x="3396479" y="267647"/>
                  </a:cubicBezTo>
                  <a:cubicBezTo>
                    <a:pt x="2974275" y="267647"/>
                    <a:pt x="2563380" y="350580"/>
                    <a:pt x="2178873" y="512676"/>
                  </a:cubicBezTo>
                  <a:cubicBezTo>
                    <a:pt x="1805675" y="671003"/>
                    <a:pt x="1470174" y="897184"/>
                    <a:pt x="1183679" y="1183679"/>
                  </a:cubicBezTo>
                  <a:cubicBezTo>
                    <a:pt x="897183" y="1470175"/>
                    <a:pt x="671002" y="1805676"/>
                    <a:pt x="512676" y="2178874"/>
                  </a:cubicBezTo>
                  <a:cubicBezTo>
                    <a:pt x="350580" y="2563381"/>
                    <a:pt x="267647" y="2974276"/>
                    <a:pt x="267647" y="3396480"/>
                  </a:cubicBezTo>
                  <a:cubicBezTo>
                    <a:pt x="267647" y="3471873"/>
                    <a:pt x="207332" y="3532188"/>
                    <a:pt x="131939" y="3532188"/>
                  </a:cubicBezTo>
                  <a:cubicBezTo>
                    <a:pt x="60315" y="3532188"/>
                    <a:pt x="0" y="3471873"/>
                    <a:pt x="0" y="3396480"/>
                  </a:cubicBezTo>
                  <a:cubicBezTo>
                    <a:pt x="0" y="2940349"/>
                    <a:pt x="90472" y="2495527"/>
                    <a:pt x="267647" y="2077093"/>
                  </a:cubicBezTo>
                  <a:cubicBezTo>
                    <a:pt x="437283" y="1669968"/>
                    <a:pt x="682311" y="1308079"/>
                    <a:pt x="995195" y="995195"/>
                  </a:cubicBezTo>
                  <a:cubicBezTo>
                    <a:pt x="1308078" y="682312"/>
                    <a:pt x="1669967" y="437283"/>
                    <a:pt x="2077092" y="267647"/>
                  </a:cubicBezTo>
                  <a:cubicBezTo>
                    <a:pt x="2495526" y="90473"/>
                    <a:pt x="2940348" y="0"/>
                    <a:pt x="3396479" y="0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rgbClr val="4A4F58"/>
                </a:gs>
                <a:gs pos="76000">
                  <a:srgbClr val="2D323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6D38887F-6989-F34A-A7D7-0EC43BEB4D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451" y="2466217"/>
              <a:ext cx="987167" cy="987167"/>
            </a:xfrm>
            <a:prstGeom prst="ellipse">
              <a:avLst/>
            </a:prstGeom>
            <a:gradFill flip="none" rotWithShape="1">
              <a:gsLst>
                <a:gs pos="57000">
                  <a:srgbClr val="2DC5FF"/>
                </a:gs>
                <a:gs pos="88000">
                  <a:srgbClr val="5F72F8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7" name="Up Arrow 86">
            <a:extLst>
              <a:ext uri="{FF2B5EF4-FFF2-40B4-BE49-F238E27FC236}">
                <a16:creationId xmlns:a16="http://schemas.microsoft.com/office/drawing/2014/main" id="{B56A038D-329A-8544-9738-9EFF00163E6F}"/>
              </a:ext>
            </a:extLst>
          </p:cNvPr>
          <p:cNvSpPr/>
          <p:nvPr/>
        </p:nvSpPr>
        <p:spPr>
          <a:xfrm rot="16200000" flipV="1">
            <a:off x="4665219" y="2455245"/>
            <a:ext cx="246232" cy="79846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A60819F6-9320-EC4F-AF72-D238D1DCDA6F}"/>
              </a:ext>
            </a:extLst>
          </p:cNvPr>
          <p:cNvSpPr txBox="1">
            <a:spLocks/>
          </p:cNvSpPr>
          <p:nvPr/>
        </p:nvSpPr>
        <p:spPr>
          <a:xfrm>
            <a:off x="3035420" y="3064582"/>
            <a:ext cx="1311919" cy="43800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2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50% visitors</a:t>
            </a:r>
          </a:p>
          <a:p>
            <a:pPr marL="0" indent="0" algn="ctr">
              <a:lnSpc>
                <a:spcPts val="182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see variation </a:t>
            </a:r>
            <a:r>
              <a:rPr lang="en-US" sz="1200" dirty="0">
                <a:solidFill>
                  <a:srgbClr val="2DC5FF"/>
                </a:solidFill>
                <a:latin typeface="Century Gothic" panose="020B0502020202020204" pitchFamily="34" charset="0"/>
              </a:rPr>
              <a:t>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B90ECC-E5A3-4C4A-BAFF-FD3F5643C2FA}"/>
              </a:ext>
            </a:extLst>
          </p:cNvPr>
          <p:cNvGrpSpPr/>
          <p:nvPr/>
        </p:nvGrpSpPr>
        <p:grpSpPr>
          <a:xfrm>
            <a:off x="5518861" y="1873513"/>
            <a:ext cx="1493766" cy="1640843"/>
            <a:chOff x="5301116" y="1679731"/>
            <a:chExt cx="1846800" cy="2028636"/>
          </a:xfrm>
        </p:grpSpPr>
        <p:sp>
          <p:nvSpPr>
            <p:cNvPr id="89" name="Rounded Rectangle">
              <a:extLst>
                <a:ext uri="{FF2B5EF4-FFF2-40B4-BE49-F238E27FC236}">
                  <a16:creationId xmlns:a16="http://schemas.microsoft.com/office/drawing/2014/main" id="{967F9BAA-AEA3-E74E-A6E7-D58904448685}"/>
                </a:ext>
              </a:extLst>
            </p:cNvPr>
            <p:cNvSpPr/>
            <p:nvPr/>
          </p:nvSpPr>
          <p:spPr>
            <a:xfrm>
              <a:off x="5301116" y="2086668"/>
              <a:ext cx="1846800" cy="1621699"/>
            </a:xfrm>
            <a:prstGeom prst="roundRect">
              <a:avLst>
                <a:gd name="adj" fmla="val 6981"/>
              </a:avLst>
            </a:prstGeom>
            <a:solidFill>
              <a:schemeClr val="bg1">
                <a:alpha val="92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A9CCB5A-AEDB-654D-AE68-201DF4764C11}"/>
                </a:ext>
              </a:extLst>
            </p:cNvPr>
            <p:cNvGrpSpPr/>
            <p:nvPr/>
          </p:nvGrpSpPr>
          <p:grpSpPr>
            <a:xfrm>
              <a:off x="5514104" y="2284989"/>
              <a:ext cx="1420824" cy="1225056"/>
              <a:chOff x="5541205" y="2406282"/>
              <a:chExt cx="1420824" cy="1225056"/>
            </a:xfrm>
          </p:grpSpPr>
          <p:sp>
            <p:nvSpPr>
              <p:cNvPr id="90" name="Rectangle">
                <a:extLst>
                  <a:ext uri="{FF2B5EF4-FFF2-40B4-BE49-F238E27FC236}">
                    <a16:creationId xmlns:a16="http://schemas.microsoft.com/office/drawing/2014/main" id="{4EB9FB42-A796-E047-AC56-448D3D157660}"/>
                  </a:ext>
                </a:extLst>
              </p:cNvPr>
              <p:cNvSpPr/>
              <p:nvPr/>
            </p:nvSpPr>
            <p:spPr>
              <a:xfrm>
                <a:off x="5827776" y="2406283"/>
                <a:ext cx="1134253" cy="451836"/>
              </a:xfrm>
              <a:prstGeom prst="rect">
                <a:avLst/>
              </a:prstGeom>
              <a:gradFill>
                <a:gsLst>
                  <a:gs pos="82000">
                    <a:srgbClr val="5F72F8"/>
                  </a:gs>
                  <a:gs pos="47000">
                    <a:srgbClr val="469CFC"/>
                  </a:gs>
                  <a:gs pos="17000">
                    <a:srgbClr val="2DC5FF"/>
                  </a:gs>
                </a:gsLst>
                <a:lin ang="18900000" scaled="1"/>
              </a:gra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91" name="Rectangle">
                <a:extLst>
                  <a:ext uri="{FF2B5EF4-FFF2-40B4-BE49-F238E27FC236}">
                    <a16:creationId xmlns:a16="http://schemas.microsoft.com/office/drawing/2014/main" id="{19211ED9-CE07-B047-8D6F-B88A552DC472}"/>
                  </a:ext>
                </a:extLst>
              </p:cNvPr>
              <p:cNvSpPr/>
              <p:nvPr/>
            </p:nvSpPr>
            <p:spPr>
              <a:xfrm>
                <a:off x="5827775" y="2915838"/>
                <a:ext cx="1134253" cy="7155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92" name="Rectangle">
                <a:extLst>
                  <a:ext uri="{FF2B5EF4-FFF2-40B4-BE49-F238E27FC236}">
                    <a16:creationId xmlns:a16="http://schemas.microsoft.com/office/drawing/2014/main" id="{57A97733-6FB6-8D4D-AACB-0131F32113C0}"/>
                  </a:ext>
                </a:extLst>
              </p:cNvPr>
              <p:cNvSpPr/>
              <p:nvPr/>
            </p:nvSpPr>
            <p:spPr>
              <a:xfrm>
                <a:off x="5541205" y="2406282"/>
                <a:ext cx="189035" cy="1225055"/>
              </a:xfrm>
              <a:prstGeom prst="rect">
                <a:avLst/>
              </a:prstGeom>
              <a:solidFill>
                <a:schemeClr val="bg2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93" name="Content Placeholder 2">
              <a:extLst>
                <a:ext uri="{FF2B5EF4-FFF2-40B4-BE49-F238E27FC236}">
                  <a16:creationId xmlns:a16="http://schemas.microsoft.com/office/drawing/2014/main" id="{68A71BD7-1D84-3C46-AF6F-DCFF7DF3B873}"/>
                </a:ext>
              </a:extLst>
            </p:cNvPr>
            <p:cNvSpPr txBox="1">
              <a:spLocks/>
            </p:cNvSpPr>
            <p:nvPr/>
          </p:nvSpPr>
          <p:spPr>
            <a:xfrm>
              <a:off x="5603509" y="1679731"/>
              <a:ext cx="1242013" cy="232354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620"/>
                </a:lnSpc>
                <a:spcBef>
                  <a:spcPts val="0"/>
                </a:spcBef>
                <a:buNone/>
              </a:pPr>
              <a:r>
                <a:rPr lang="en-US" sz="1000" dirty="0">
                  <a:solidFill>
                    <a:srgbClr val="2DC5FF"/>
                  </a:solidFill>
                  <a:latin typeface="Century Gothic" panose="020B0502020202020204" pitchFamily="34" charset="0"/>
                </a:rPr>
                <a:t>VARIATION A</a:t>
              </a:r>
            </a:p>
          </p:txBody>
        </p:sp>
      </p:grpSp>
      <p:sp>
        <p:nvSpPr>
          <p:cNvPr id="94" name="Up Arrow 93">
            <a:extLst>
              <a:ext uri="{FF2B5EF4-FFF2-40B4-BE49-F238E27FC236}">
                <a16:creationId xmlns:a16="http://schemas.microsoft.com/office/drawing/2014/main" id="{B4240CFC-3DEF-7640-8F1B-FC98FFBAF443}"/>
              </a:ext>
            </a:extLst>
          </p:cNvPr>
          <p:cNvSpPr/>
          <p:nvPr/>
        </p:nvSpPr>
        <p:spPr>
          <a:xfrm rot="16200000" flipV="1">
            <a:off x="7620458" y="2455245"/>
            <a:ext cx="246232" cy="79846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Content Placeholder 2">
            <a:extLst>
              <a:ext uri="{FF2B5EF4-FFF2-40B4-BE49-F238E27FC236}">
                <a16:creationId xmlns:a16="http://schemas.microsoft.com/office/drawing/2014/main" id="{4023716F-A310-BF48-9928-3D24F469A75F}"/>
              </a:ext>
            </a:extLst>
          </p:cNvPr>
          <p:cNvSpPr txBox="1">
            <a:spLocks/>
          </p:cNvSpPr>
          <p:nvPr/>
        </p:nvSpPr>
        <p:spPr>
          <a:xfrm>
            <a:off x="8869224" y="2519806"/>
            <a:ext cx="875929" cy="34851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2DC5FF"/>
                </a:solidFill>
                <a:latin typeface="Century Gothic" panose="020B0502020202020204" pitchFamily="34" charset="0"/>
              </a:rPr>
              <a:t>30%</a:t>
            </a:r>
          </a:p>
        </p:txBody>
      </p:sp>
      <p:sp>
        <p:nvSpPr>
          <p:cNvPr id="96" name="Content Placeholder 2">
            <a:extLst>
              <a:ext uri="{FF2B5EF4-FFF2-40B4-BE49-F238E27FC236}">
                <a16:creationId xmlns:a16="http://schemas.microsoft.com/office/drawing/2014/main" id="{74F0D4C2-2348-4241-BECB-10520E9A5A86}"/>
              </a:ext>
            </a:extLst>
          </p:cNvPr>
          <p:cNvSpPr txBox="1">
            <a:spLocks/>
          </p:cNvSpPr>
          <p:nvPr/>
        </p:nvSpPr>
        <p:spPr>
          <a:xfrm>
            <a:off x="8335439" y="3064582"/>
            <a:ext cx="1943497" cy="1846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Conversion rate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Freeform 158">
            <a:extLst>
              <a:ext uri="{FF2B5EF4-FFF2-40B4-BE49-F238E27FC236}">
                <a16:creationId xmlns:a16="http://schemas.microsoft.com/office/drawing/2014/main" id="{DFF28220-6BBF-E74F-ABD8-A7B5FDA9222E}"/>
              </a:ext>
            </a:extLst>
          </p:cNvPr>
          <p:cNvSpPr>
            <a:spLocks noEditPoints="1"/>
          </p:cNvSpPr>
          <p:nvPr/>
        </p:nvSpPr>
        <p:spPr bwMode="auto">
          <a:xfrm>
            <a:off x="2559479" y="2865364"/>
            <a:ext cx="322619" cy="203658"/>
          </a:xfrm>
          <a:custGeom>
            <a:avLst/>
            <a:gdLst>
              <a:gd name="T0" fmla="*/ 93 w 186"/>
              <a:gd name="T1" fmla="*/ 16 h 118"/>
              <a:gd name="T2" fmla="*/ 51 w 186"/>
              <a:gd name="T3" fmla="*/ 59 h 118"/>
              <a:gd name="T4" fmla="*/ 93 w 186"/>
              <a:gd name="T5" fmla="*/ 101 h 118"/>
              <a:gd name="T6" fmla="*/ 135 w 186"/>
              <a:gd name="T7" fmla="*/ 59 h 118"/>
              <a:gd name="T8" fmla="*/ 93 w 186"/>
              <a:gd name="T9" fmla="*/ 16 h 118"/>
              <a:gd name="T10" fmla="*/ 93 w 186"/>
              <a:gd name="T11" fmla="*/ 92 h 118"/>
              <a:gd name="T12" fmla="*/ 59 w 186"/>
              <a:gd name="T13" fmla="*/ 59 h 118"/>
              <a:gd name="T14" fmla="*/ 93 w 186"/>
              <a:gd name="T15" fmla="*/ 25 h 118"/>
              <a:gd name="T16" fmla="*/ 127 w 186"/>
              <a:gd name="T17" fmla="*/ 59 h 118"/>
              <a:gd name="T18" fmla="*/ 93 w 186"/>
              <a:gd name="T19" fmla="*/ 92 h 118"/>
              <a:gd name="T20" fmla="*/ 93 w 186"/>
              <a:gd name="T21" fmla="*/ 46 h 118"/>
              <a:gd name="T22" fmla="*/ 81 w 186"/>
              <a:gd name="T23" fmla="*/ 59 h 118"/>
              <a:gd name="T24" fmla="*/ 93 w 186"/>
              <a:gd name="T25" fmla="*/ 71 h 118"/>
              <a:gd name="T26" fmla="*/ 106 w 186"/>
              <a:gd name="T27" fmla="*/ 59 h 118"/>
              <a:gd name="T28" fmla="*/ 93 w 186"/>
              <a:gd name="T29" fmla="*/ 46 h 118"/>
              <a:gd name="T30" fmla="*/ 93 w 186"/>
              <a:gd name="T31" fmla="*/ 0 h 118"/>
              <a:gd name="T32" fmla="*/ 0 w 186"/>
              <a:gd name="T33" fmla="*/ 59 h 118"/>
              <a:gd name="T34" fmla="*/ 93 w 186"/>
              <a:gd name="T35" fmla="*/ 118 h 118"/>
              <a:gd name="T36" fmla="*/ 186 w 186"/>
              <a:gd name="T37" fmla="*/ 59 h 118"/>
              <a:gd name="T38" fmla="*/ 93 w 186"/>
              <a:gd name="T39" fmla="*/ 0 h 118"/>
              <a:gd name="T40" fmla="*/ 93 w 186"/>
              <a:gd name="T41" fmla="*/ 109 h 118"/>
              <a:gd name="T42" fmla="*/ 9 w 186"/>
              <a:gd name="T43" fmla="*/ 59 h 118"/>
              <a:gd name="T44" fmla="*/ 93 w 186"/>
              <a:gd name="T45" fmla="*/ 8 h 118"/>
              <a:gd name="T46" fmla="*/ 178 w 186"/>
              <a:gd name="T47" fmla="*/ 59 h 118"/>
              <a:gd name="T48" fmla="*/ 93 w 186"/>
              <a:gd name="T49" fmla="*/ 10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" h="118">
                <a:moveTo>
                  <a:pt x="93" y="16"/>
                </a:moveTo>
                <a:cubicBezTo>
                  <a:pt x="70" y="16"/>
                  <a:pt x="51" y="35"/>
                  <a:pt x="51" y="59"/>
                </a:cubicBezTo>
                <a:cubicBezTo>
                  <a:pt x="51" y="82"/>
                  <a:pt x="70" y="101"/>
                  <a:pt x="93" y="101"/>
                </a:cubicBezTo>
                <a:cubicBezTo>
                  <a:pt x="117" y="101"/>
                  <a:pt x="135" y="82"/>
                  <a:pt x="135" y="59"/>
                </a:cubicBezTo>
                <a:cubicBezTo>
                  <a:pt x="135" y="35"/>
                  <a:pt x="117" y="16"/>
                  <a:pt x="93" y="16"/>
                </a:cubicBezTo>
                <a:close/>
                <a:moveTo>
                  <a:pt x="93" y="92"/>
                </a:moveTo>
                <a:cubicBezTo>
                  <a:pt x="75" y="92"/>
                  <a:pt x="59" y="77"/>
                  <a:pt x="59" y="59"/>
                </a:cubicBezTo>
                <a:cubicBezTo>
                  <a:pt x="59" y="40"/>
                  <a:pt x="75" y="25"/>
                  <a:pt x="93" y="25"/>
                </a:cubicBezTo>
                <a:cubicBezTo>
                  <a:pt x="112" y="25"/>
                  <a:pt x="127" y="40"/>
                  <a:pt x="127" y="59"/>
                </a:cubicBezTo>
                <a:cubicBezTo>
                  <a:pt x="127" y="77"/>
                  <a:pt x="112" y="92"/>
                  <a:pt x="93" y="92"/>
                </a:cubicBezTo>
                <a:close/>
                <a:moveTo>
                  <a:pt x="93" y="46"/>
                </a:moveTo>
                <a:cubicBezTo>
                  <a:pt x="86" y="46"/>
                  <a:pt x="81" y="52"/>
                  <a:pt x="81" y="59"/>
                </a:cubicBezTo>
                <a:cubicBezTo>
                  <a:pt x="81" y="66"/>
                  <a:pt x="86" y="71"/>
                  <a:pt x="93" y="71"/>
                </a:cubicBezTo>
                <a:cubicBezTo>
                  <a:pt x="100" y="71"/>
                  <a:pt x="106" y="66"/>
                  <a:pt x="106" y="59"/>
                </a:cubicBezTo>
                <a:cubicBezTo>
                  <a:pt x="106" y="52"/>
                  <a:pt x="100" y="46"/>
                  <a:pt x="93" y="46"/>
                </a:cubicBezTo>
                <a:close/>
                <a:moveTo>
                  <a:pt x="93" y="0"/>
                </a:moveTo>
                <a:cubicBezTo>
                  <a:pt x="42" y="0"/>
                  <a:pt x="0" y="42"/>
                  <a:pt x="0" y="59"/>
                </a:cubicBezTo>
                <a:cubicBezTo>
                  <a:pt x="0" y="76"/>
                  <a:pt x="42" y="118"/>
                  <a:pt x="93" y="118"/>
                </a:cubicBezTo>
                <a:cubicBezTo>
                  <a:pt x="144" y="118"/>
                  <a:pt x="186" y="76"/>
                  <a:pt x="186" y="59"/>
                </a:cubicBezTo>
                <a:cubicBezTo>
                  <a:pt x="186" y="42"/>
                  <a:pt x="144" y="0"/>
                  <a:pt x="93" y="0"/>
                </a:cubicBezTo>
                <a:close/>
                <a:moveTo>
                  <a:pt x="93" y="109"/>
                </a:moveTo>
                <a:cubicBezTo>
                  <a:pt x="47" y="109"/>
                  <a:pt x="9" y="73"/>
                  <a:pt x="9" y="59"/>
                </a:cubicBezTo>
                <a:cubicBezTo>
                  <a:pt x="9" y="44"/>
                  <a:pt x="47" y="8"/>
                  <a:pt x="93" y="8"/>
                </a:cubicBezTo>
                <a:cubicBezTo>
                  <a:pt x="140" y="8"/>
                  <a:pt x="178" y="44"/>
                  <a:pt x="178" y="59"/>
                </a:cubicBezTo>
                <a:cubicBezTo>
                  <a:pt x="178" y="73"/>
                  <a:pt x="140" y="109"/>
                  <a:pt x="93" y="1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3232D6E-48A6-854A-ACAE-8AC304912B4C}"/>
              </a:ext>
            </a:extLst>
          </p:cNvPr>
          <p:cNvGrpSpPr/>
          <p:nvPr/>
        </p:nvGrpSpPr>
        <p:grpSpPr>
          <a:xfrm>
            <a:off x="2017022" y="4436334"/>
            <a:ext cx="1508791" cy="1508790"/>
            <a:chOff x="1151497" y="1741650"/>
            <a:chExt cx="2135410" cy="2135409"/>
          </a:xfrm>
        </p:grpSpPr>
        <p:sp>
          <p:nvSpPr>
            <p:cNvPr id="114" name="Freeform: Shape 28">
              <a:extLst>
                <a:ext uri="{FF2B5EF4-FFF2-40B4-BE49-F238E27FC236}">
                  <a16:creationId xmlns:a16="http://schemas.microsoft.com/office/drawing/2014/main" id="{79794672-8215-D74D-8C54-CECBD4B10D36}"/>
                </a:ext>
              </a:extLst>
            </p:cNvPr>
            <p:cNvSpPr>
              <a:spLocks/>
            </p:cNvSpPr>
            <p:nvPr/>
          </p:nvSpPr>
          <p:spPr bwMode="auto">
            <a:xfrm rot="4525480">
              <a:off x="1151497" y="1741650"/>
              <a:ext cx="2135409" cy="2135410"/>
            </a:xfrm>
            <a:custGeom>
              <a:avLst/>
              <a:gdLst>
                <a:gd name="connsiteX0" fmla="*/ 3396455 w 6084887"/>
                <a:gd name="connsiteY0" fmla="*/ 1417638 h 6084888"/>
                <a:gd name="connsiteX1" fmla="*/ 3532146 w 6084887"/>
                <a:gd name="connsiteY1" fmla="*/ 1549559 h 6084888"/>
                <a:gd name="connsiteX2" fmla="*/ 3396455 w 6084887"/>
                <a:gd name="connsiteY2" fmla="*/ 1685250 h 6084888"/>
                <a:gd name="connsiteX3" fmla="*/ 2733080 w 6084887"/>
                <a:gd name="connsiteY3" fmla="*/ 1817171 h 6084888"/>
                <a:gd name="connsiteX4" fmla="*/ 2186549 w 6084887"/>
                <a:gd name="connsiteY4" fmla="*/ 2186551 h 6084888"/>
                <a:gd name="connsiteX5" fmla="*/ 1817170 w 6084887"/>
                <a:gd name="connsiteY5" fmla="*/ 2733082 h 6084888"/>
                <a:gd name="connsiteX6" fmla="*/ 1685249 w 6084887"/>
                <a:gd name="connsiteY6" fmla="*/ 3396457 h 6084888"/>
                <a:gd name="connsiteX7" fmla="*/ 1817170 w 6084887"/>
                <a:gd name="connsiteY7" fmla="*/ 4063602 h 6084888"/>
                <a:gd name="connsiteX8" fmla="*/ 2186549 w 6084887"/>
                <a:gd name="connsiteY8" fmla="*/ 4610133 h 6084888"/>
                <a:gd name="connsiteX9" fmla="*/ 2733080 w 6084887"/>
                <a:gd name="connsiteY9" fmla="*/ 4975743 h 6084888"/>
                <a:gd name="connsiteX10" fmla="*/ 4063600 w 6084887"/>
                <a:gd name="connsiteY10" fmla="*/ 4975743 h 6084888"/>
                <a:gd name="connsiteX11" fmla="*/ 4610131 w 6084887"/>
                <a:gd name="connsiteY11" fmla="*/ 4610133 h 6084888"/>
                <a:gd name="connsiteX12" fmla="*/ 4975741 w 6084887"/>
                <a:gd name="connsiteY12" fmla="*/ 4063602 h 6084888"/>
                <a:gd name="connsiteX13" fmla="*/ 5111431 w 6084887"/>
                <a:gd name="connsiteY13" fmla="*/ 3396457 h 6084888"/>
                <a:gd name="connsiteX14" fmla="*/ 4975741 w 6084887"/>
                <a:gd name="connsiteY14" fmla="*/ 2733082 h 6084888"/>
                <a:gd name="connsiteX15" fmla="*/ 5047355 w 6084887"/>
                <a:gd name="connsiteY15" fmla="*/ 2555930 h 6084888"/>
                <a:gd name="connsiteX16" fmla="*/ 5220738 w 6084887"/>
                <a:gd name="connsiteY16" fmla="*/ 2627545 h 6084888"/>
                <a:gd name="connsiteX17" fmla="*/ 5375274 w 6084887"/>
                <a:gd name="connsiteY17" fmla="*/ 3396457 h 6084888"/>
                <a:gd name="connsiteX18" fmla="*/ 5220738 w 6084887"/>
                <a:gd name="connsiteY18" fmla="*/ 4169139 h 6084888"/>
                <a:gd name="connsiteX19" fmla="*/ 4798590 w 6084887"/>
                <a:gd name="connsiteY19" fmla="*/ 4798592 h 6084888"/>
                <a:gd name="connsiteX20" fmla="*/ 4169137 w 6084887"/>
                <a:gd name="connsiteY20" fmla="*/ 5220740 h 6084888"/>
                <a:gd name="connsiteX21" fmla="*/ 3396455 w 6084887"/>
                <a:gd name="connsiteY21" fmla="*/ 5375276 h 6084888"/>
                <a:gd name="connsiteX22" fmla="*/ 2627543 w 6084887"/>
                <a:gd name="connsiteY22" fmla="*/ 5220740 h 6084888"/>
                <a:gd name="connsiteX23" fmla="*/ 1998090 w 6084887"/>
                <a:gd name="connsiteY23" fmla="*/ 4798592 h 6084888"/>
                <a:gd name="connsiteX24" fmla="*/ 1575942 w 6084887"/>
                <a:gd name="connsiteY24" fmla="*/ 4169139 h 6084888"/>
                <a:gd name="connsiteX25" fmla="*/ 1417637 w 6084887"/>
                <a:gd name="connsiteY25" fmla="*/ 3396457 h 6084888"/>
                <a:gd name="connsiteX26" fmla="*/ 1575942 w 6084887"/>
                <a:gd name="connsiteY26" fmla="*/ 2627545 h 6084888"/>
                <a:gd name="connsiteX27" fmla="*/ 1998090 w 6084887"/>
                <a:gd name="connsiteY27" fmla="*/ 1998092 h 6084888"/>
                <a:gd name="connsiteX28" fmla="*/ 2627543 w 6084887"/>
                <a:gd name="connsiteY28" fmla="*/ 1575944 h 6084888"/>
                <a:gd name="connsiteX29" fmla="*/ 3396455 w 6084887"/>
                <a:gd name="connsiteY29" fmla="*/ 1417638 h 6084888"/>
                <a:gd name="connsiteX30" fmla="*/ 3396875 w 6084887"/>
                <a:gd name="connsiteY30" fmla="*/ 1063625 h 6084888"/>
                <a:gd name="connsiteX31" fmla="*/ 3532573 w 6084887"/>
                <a:gd name="connsiteY31" fmla="*/ 1199345 h 6084888"/>
                <a:gd name="connsiteX32" fmla="*/ 3396875 w 6084887"/>
                <a:gd name="connsiteY32" fmla="*/ 1331295 h 6084888"/>
                <a:gd name="connsiteX33" fmla="*/ 2593995 w 6084887"/>
                <a:gd name="connsiteY33" fmla="*/ 1493404 h 6084888"/>
                <a:gd name="connsiteX34" fmla="*/ 1938122 w 6084887"/>
                <a:gd name="connsiteY34" fmla="*/ 1938263 h 6084888"/>
                <a:gd name="connsiteX35" fmla="*/ 1493335 w 6084887"/>
                <a:gd name="connsiteY35" fmla="*/ 2594242 h 6084888"/>
                <a:gd name="connsiteX36" fmla="*/ 1331251 w 6084887"/>
                <a:gd name="connsiteY36" fmla="*/ 3397250 h 6084888"/>
                <a:gd name="connsiteX37" fmla="*/ 1493335 w 6084887"/>
                <a:gd name="connsiteY37" fmla="*/ 4204028 h 6084888"/>
                <a:gd name="connsiteX38" fmla="*/ 1938122 w 6084887"/>
                <a:gd name="connsiteY38" fmla="*/ 4860007 h 6084888"/>
                <a:gd name="connsiteX39" fmla="*/ 2593995 w 6084887"/>
                <a:gd name="connsiteY39" fmla="*/ 5304866 h 6084888"/>
                <a:gd name="connsiteX40" fmla="*/ 4203523 w 6084887"/>
                <a:gd name="connsiteY40" fmla="*/ 5304866 h 6084888"/>
                <a:gd name="connsiteX41" fmla="*/ 4859396 w 6084887"/>
                <a:gd name="connsiteY41" fmla="*/ 4860007 h 6084888"/>
                <a:gd name="connsiteX42" fmla="*/ 5047865 w 6084887"/>
                <a:gd name="connsiteY42" fmla="*/ 4860007 h 6084888"/>
                <a:gd name="connsiteX43" fmla="*/ 5047865 w 6084887"/>
                <a:gd name="connsiteY43" fmla="*/ 5048507 h 6084888"/>
                <a:gd name="connsiteX44" fmla="*/ 4305297 w 6084887"/>
                <a:gd name="connsiteY44" fmla="*/ 5549916 h 6084888"/>
                <a:gd name="connsiteX45" fmla="*/ 3396875 w 6084887"/>
                <a:gd name="connsiteY45" fmla="*/ 5730875 h 6084888"/>
                <a:gd name="connsiteX46" fmla="*/ 2492222 w 6084887"/>
                <a:gd name="connsiteY46" fmla="*/ 5549916 h 6084888"/>
                <a:gd name="connsiteX47" fmla="*/ 1749653 w 6084887"/>
                <a:gd name="connsiteY47" fmla="*/ 5048507 h 6084888"/>
                <a:gd name="connsiteX48" fmla="*/ 1248325 w 6084887"/>
                <a:gd name="connsiteY48" fmla="*/ 4305818 h 6084888"/>
                <a:gd name="connsiteX49" fmla="*/ 1063625 w 6084887"/>
                <a:gd name="connsiteY49" fmla="*/ 3397250 h 6084888"/>
                <a:gd name="connsiteX50" fmla="*/ 1248325 w 6084887"/>
                <a:gd name="connsiteY50" fmla="*/ 2492452 h 6084888"/>
                <a:gd name="connsiteX51" fmla="*/ 1749653 w 6084887"/>
                <a:gd name="connsiteY51" fmla="*/ 1749764 h 6084888"/>
                <a:gd name="connsiteX52" fmla="*/ 2492222 w 6084887"/>
                <a:gd name="connsiteY52" fmla="*/ 1248355 h 6084888"/>
                <a:gd name="connsiteX53" fmla="*/ 3396875 w 6084887"/>
                <a:gd name="connsiteY53" fmla="*/ 1063625 h 6084888"/>
                <a:gd name="connsiteX54" fmla="*/ 3396456 w 6084887"/>
                <a:gd name="connsiteY54" fmla="*/ 708025 h 6084888"/>
                <a:gd name="connsiteX55" fmla="*/ 3532197 w 6084887"/>
                <a:gd name="connsiteY55" fmla="*/ 843767 h 6084888"/>
                <a:gd name="connsiteX56" fmla="*/ 3396456 w 6084887"/>
                <a:gd name="connsiteY56" fmla="*/ 975737 h 6084888"/>
                <a:gd name="connsiteX57" fmla="*/ 2453808 w 6084887"/>
                <a:gd name="connsiteY57" fmla="*/ 1164267 h 6084888"/>
                <a:gd name="connsiteX58" fmla="*/ 1684608 w 6084887"/>
                <a:gd name="connsiteY58" fmla="*/ 1684608 h 6084888"/>
                <a:gd name="connsiteX59" fmla="*/ 1164266 w 6084887"/>
                <a:gd name="connsiteY59" fmla="*/ 2453809 h 6084888"/>
                <a:gd name="connsiteX60" fmla="*/ 975737 w 6084887"/>
                <a:gd name="connsiteY60" fmla="*/ 3396457 h 6084888"/>
                <a:gd name="connsiteX61" fmla="*/ 1164266 w 6084887"/>
                <a:gd name="connsiteY61" fmla="*/ 4339104 h 6084888"/>
                <a:gd name="connsiteX62" fmla="*/ 1684608 w 6084887"/>
                <a:gd name="connsiteY62" fmla="*/ 5108305 h 6084888"/>
                <a:gd name="connsiteX63" fmla="*/ 2453808 w 6084887"/>
                <a:gd name="connsiteY63" fmla="*/ 5628647 h 6084888"/>
                <a:gd name="connsiteX64" fmla="*/ 3396456 w 6084887"/>
                <a:gd name="connsiteY64" fmla="*/ 5820947 h 6084888"/>
                <a:gd name="connsiteX65" fmla="*/ 4339103 w 6084887"/>
                <a:gd name="connsiteY65" fmla="*/ 5628647 h 6084888"/>
                <a:gd name="connsiteX66" fmla="*/ 5108304 w 6084887"/>
                <a:gd name="connsiteY66" fmla="*/ 5108305 h 6084888"/>
                <a:gd name="connsiteX67" fmla="*/ 5628645 w 6084887"/>
                <a:gd name="connsiteY67" fmla="*/ 4339104 h 6084888"/>
                <a:gd name="connsiteX68" fmla="*/ 5820945 w 6084887"/>
                <a:gd name="connsiteY68" fmla="*/ 3396457 h 6084888"/>
                <a:gd name="connsiteX69" fmla="*/ 5952917 w 6084887"/>
                <a:gd name="connsiteY69" fmla="*/ 3264486 h 6084888"/>
                <a:gd name="connsiteX70" fmla="*/ 6084887 w 6084887"/>
                <a:gd name="connsiteY70" fmla="*/ 3396457 h 6084888"/>
                <a:gd name="connsiteX71" fmla="*/ 5873734 w 6084887"/>
                <a:gd name="connsiteY71" fmla="*/ 4444681 h 6084888"/>
                <a:gd name="connsiteX72" fmla="*/ 5296833 w 6084887"/>
                <a:gd name="connsiteY72" fmla="*/ 5296835 h 6084888"/>
                <a:gd name="connsiteX73" fmla="*/ 4444680 w 6084887"/>
                <a:gd name="connsiteY73" fmla="*/ 5873735 h 6084888"/>
                <a:gd name="connsiteX74" fmla="*/ 3396456 w 6084887"/>
                <a:gd name="connsiteY74" fmla="*/ 6084888 h 6084888"/>
                <a:gd name="connsiteX75" fmla="*/ 2352003 w 6084887"/>
                <a:gd name="connsiteY75" fmla="*/ 5873735 h 6084888"/>
                <a:gd name="connsiteX76" fmla="*/ 1496078 w 6084887"/>
                <a:gd name="connsiteY76" fmla="*/ 5296835 h 6084888"/>
                <a:gd name="connsiteX77" fmla="*/ 919178 w 6084887"/>
                <a:gd name="connsiteY77" fmla="*/ 4444681 h 6084888"/>
                <a:gd name="connsiteX78" fmla="*/ 708025 w 6084887"/>
                <a:gd name="connsiteY78" fmla="*/ 3396457 h 6084888"/>
                <a:gd name="connsiteX79" fmla="*/ 919178 w 6084887"/>
                <a:gd name="connsiteY79" fmla="*/ 2352003 h 6084888"/>
                <a:gd name="connsiteX80" fmla="*/ 1496078 w 6084887"/>
                <a:gd name="connsiteY80" fmla="*/ 1496079 h 6084888"/>
                <a:gd name="connsiteX81" fmla="*/ 2352003 w 6084887"/>
                <a:gd name="connsiteY81" fmla="*/ 919179 h 6084888"/>
                <a:gd name="connsiteX82" fmla="*/ 3396456 w 6084887"/>
                <a:gd name="connsiteY82" fmla="*/ 708025 h 6084888"/>
                <a:gd name="connsiteX83" fmla="*/ 3396464 w 6084887"/>
                <a:gd name="connsiteY83" fmla="*/ 354013 h 6084888"/>
                <a:gd name="connsiteX84" fmla="*/ 3532187 w 6084887"/>
                <a:gd name="connsiteY84" fmla="*/ 489724 h 6084888"/>
                <a:gd name="connsiteX85" fmla="*/ 3396464 w 6084887"/>
                <a:gd name="connsiteY85" fmla="*/ 621665 h 6084888"/>
                <a:gd name="connsiteX86" fmla="*/ 2318222 w 6084887"/>
                <a:gd name="connsiteY86" fmla="*/ 840310 h 6084888"/>
                <a:gd name="connsiteX87" fmla="*/ 1436024 w 6084887"/>
                <a:gd name="connsiteY87" fmla="*/ 1435929 h 6084888"/>
                <a:gd name="connsiteX88" fmla="*/ 840352 w 6084887"/>
                <a:gd name="connsiteY88" fmla="*/ 2318048 h 6084888"/>
                <a:gd name="connsiteX89" fmla="*/ 621687 w 6084887"/>
                <a:gd name="connsiteY89" fmla="*/ 3396194 h 6084888"/>
                <a:gd name="connsiteX90" fmla="*/ 840352 w 6084887"/>
                <a:gd name="connsiteY90" fmla="*/ 4478109 h 6084888"/>
                <a:gd name="connsiteX91" fmla="*/ 1436024 w 6084887"/>
                <a:gd name="connsiteY91" fmla="*/ 5360229 h 6084888"/>
                <a:gd name="connsiteX92" fmla="*/ 1436024 w 6084887"/>
                <a:gd name="connsiteY92" fmla="*/ 5548716 h 6084888"/>
                <a:gd name="connsiteX93" fmla="*/ 1341772 w 6084887"/>
                <a:gd name="connsiteY93" fmla="*/ 5586413 h 6084888"/>
                <a:gd name="connsiteX94" fmla="*/ 1247520 w 6084887"/>
                <a:gd name="connsiteY94" fmla="*/ 5548716 h 6084888"/>
                <a:gd name="connsiteX95" fmla="*/ 595297 w 6084887"/>
                <a:gd name="connsiteY95" fmla="*/ 4579893 h 6084888"/>
                <a:gd name="connsiteX96" fmla="*/ 354012 w 6084887"/>
                <a:gd name="connsiteY96" fmla="*/ 3396194 h 6084888"/>
                <a:gd name="connsiteX97" fmla="*/ 595297 w 6084887"/>
                <a:gd name="connsiteY97" fmla="*/ 2212495 h 6084888"/>
                <a:gd name="connsiteX98" fmla="*/ 1247520 w 6084887"/>
                <a:gd name="connsiteY98" fmla="*/ 1247442 h 6084888"/>
                <a:gd name="connsiteX99" fmla="*/ 2212660 w 6084887"/>
                <a:gd name="connsiteY99" fmla="*/ 595277 h 6084888"/>
                <a:gd name="connsiteX100" fmla="*/ 3396464 w 6084887"/>
                <a:gd name="connsiteY100" fmla="*/ 354013 h 6084888"/>
                <a:gd name="connsiteX101" fmla="*/ 3396479 w 6084887"/>
                <a:gd name="connsiteY101" fmla="*/ 0 h 6084888"/>
                <a:gd name="connsiteX102" fmla="*/ 3532187 w 6084887"/>
                <a:gd name="connsiteY102" fmla="*/ 135709 h 6084888"/>
                <a:gd name="connsiteX103" fmla="*/ 3396479 w 6084887"/>
                <a:gd name="connsiteY103" fmla="*/ 267647 h 6084888"/>
                <a:gd name="connsiteX104" fmla="*/ 2178873 w 6084887"/>
                <a:gd name="connsiteY104" fmla="*/ 512676 h 6084888"/>
                <a:gd name="connsiteX105" fmla="*/ 1183679 w 6084887"/>
                <a:gd name="connsiteY105" fmla="*/ 1183679 h 6084888"/>
                <a:gd name="connsiteX106" fmla="*/ 512676 w 6084887"/>
                <a:gd name="connsiteY106" fmla="*/ 2178874 h 6084888"/>
                <a:gd name="connsiteX107" fmla="*/ 267647 w 6084887"/>
                <a:gd name="connsiteY107" fmla="*/ 3396480 h 6084888"/>
                <a:gd name="connsiteX108" fmla="*/ 131939 w 6084887"/>
                <a:gd name="connsiteY108" fmla="*/ 3532188 h 6084888"/>
                <a:gd name="connsiteX109" fmla="*/ 0 w 6084887"/>
                <a:gd name="connsiteY109" fmla="*/ 3396480 h 6084888"/>
                <a:gd name="connsiteX110" fmla="*/ 267647 w 6084887"/>
                <a:gd name="connsiteY110" fmla="*/ 2077093 h 6084888"/>
                <a:gd name="connsiteX111" fmla="*/ 995195 w 6084887"/>
                <a:gd name="connsiteY111" fmla="*/ 995195 h 6084888"/>
                <a:gd name="connsiteX112" fmla="*/ 2077092 w 6084887"/>
                <a:gd name="connsiteY112" fmla="*/ 267647 h 6084888"/>
                <a:gd name="connsiteX113" fmla="*/ 3396479 w 6084887"/>
                <a:gd name="connsiteY113" fmla="*/ 0 h 608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6084887" h="6084888">
                  <a:moveTo>
                    <a:pt x="3396455" y="1417638"/>
                  </a:moveTo>
                  <a:cubicBezTo>
                    <a:pt x="3471839" y="1417638"/>
                    <a:pt x="3532146" y="1477945"/>
                    <a:pt x="3532146" y="1549559"/>
                  </a:cubicBezTo>
                  <a:cubicBezTo>
                    <a:pt x="3532146" y="1624943"/>
                    <a:pt x="3471839" y="1685250"/>
                    <a:pt x="3396455" y="1685250"/>
                  </a:cubicBezTo>
                  <a:cubicBezTo>
                    <a:pt x="3166536" y="1685250"/>
                    <a:pt x="2944154" y="1730480"/>
                    <a:pt x="2733080" y="1817171"/>
                  </a:cubicBezTo>
                  <a:cubicBezTo>
                    <a:pt x="2525775" y="1903862"/>
                    <a:pt x="2344855" y="2028245"/>
                    <a:pt x="2186549" y="2186551"/>
                  </a:cubicBezTo>
                  <a:cubicBezTo>
                    <a:pt x="2028244" y="2344856"/>
                    <a:pt x="1903861" y="2529546"/>
                    <a:pt x="1817170" y="2733082"/>
                  </a:cubicBezTo>
                  <a:cubicBezTo>
                    <a:pt x="1730479" y="2944156"/>
                    <a:pt x="1685249" y="3166537"/>
                    <a:pt x="1685249" y="3396457"/>
                  </a:cubicBezTo>
                  <a:cubicBezTo>
                    <a:pt x="1685249" y="3630146"/>
                    <a:pt x="1730479" y="3852528"/>
                    <a:pt x="1817170" y="4063602"/>
                  </a:cubicBezTo>
                  <a:cubicBezTo>
                    <a:pt x="1903861" y="4267137"/>
                    <a:pt x="2028244" y="4451827"/>
                    <a:pt x="2186549" y="4610133"/>
                  </a:cubicBezTo>
                  <a:cubicBezTo>
                    <a:pt x="2344855" y="4764669"/>
                    <a:pt x="2525775" y="4889052"/>
                    <a:pt x="2733080" y="4975743"/>
                  </a:cubicBezTo>
                  <a:cubicBezTo>
                    <a:pt x="3155228" y="5156664"/>
                    <a:pt x="3641452" y="5156664"/>
                    <a:pt x="4063600" y="4975743"/>
                  </a:cubicBezTo>
                  <a:cubicBezTo>
                    <a:pt x="4267136" y="4889052"/>
                    <a:pt x="4451825" y="4764669"/>
                    <a:pt x="4610131" y="4610133"/>
                  </a:cubicBezTo>
                  <a:cubicBezTo>
                    <a:pt x="4764667" y="4451827"/>
                    <a:pt x="4889050" y="4267137"/>
                    <a:pt x="4975741" y="4063602"/>
                  </a:cubicBezTo>
                  <a:cubicBezTo>
                    <a:pt x="5066201" y="3852528"/>
                    <a:pt x="5111431" y="3630146"/>
                    <a:pt x="5111431" y="3396457"/>
                  </a:cubicBezTo>
                  <a:cubicBezTo>
                    <a:pt x="5111431" y="3166537"/>
                    <a:pt x="5066201" y="2944156"/>
                    <a:pt x="4975741" y="2733082"/>
                  </a:cubicBezTo>
                  <a:cubicBezTo>
                    <a:pt x="4949357" y="2665236"/>
                    <a:pt x="4979510" y="2586084"/>
                    <a:pt x="5047355" y="2555930"/>
                  </a:cubicBezTo>
                  <a:cubicBezTo>
                    <a:pt x="5115201" y="2529546"/>
                    <a:pt x="5190584" y="2559699"/>
                    <a:pt x="5220738" y="2627545"/>
                  </a:cubicBezTo>
                  <a:cubicBezTo>
                    <a:pt x="5326275" y="2872541"/>
                    <a:pt x="5375274" y="3132615"/>
                    <a:pt x="5375274" y="3396457"/>
                  </a:cubicBezTo>
                  <a:cubicBezTo>
                    <a:pt x="5375274" y="3664069"/>
                    <a:pt x="5326275" y="3924142"/>
                    <a:pt x="5220738" y="4169139"/>
                  </a:cubicBezTo>
                  <a:cubicBezTo>
                    <a:pt x="5122739" y="4402828"/>
                    <a:pt x="4979510" y="4613902"/>
                    <a:pt x="4798590" y="4798592"/>
                  </a:cubicBezTo>
                  <a:cubicBezTo>
                    <a:pt x="4613900" y="4979512"/>
                    <a:pt x="4402826" y="5122741"/>
                    <a:pt x="4169137" y="5220740"/>
                  </a:cubicBezTo>
                  <a:cubicBezTo>
                    <a:pt x="3924141" y="5326277"/>
                    <a:pt x="3664067" y="5375276"/>
                    <a:pt x="3396455" y="5375276"/>
                  </a:cubicBezTo>
                  <a:cubicBezTo>
                    <a:pt x="3132613" y="5375276"/>
                    <a:pt x="2872540" y="5326277"/>
                    <a:pt x="2627543" y="5220740"/>
                  </a:cubicBezTo>
                  <a:cubicBezTo>
                    <a:pt x="2393854" y="5122741"/>
                    <a:pt x="2179011" y="4979512"/>
                    <a:pt x="1998090" y="4798592"/>
                  </a:cubicBezTo>
                  <a:cubicBezTo>
                    <a:pt x="1817170" y="4613902"/>
                    <a:pt x="1673941" y="4402828"/>
                    <a:pt x="1575942" y="4169139"/>
                  </a:cubicBezTo>
                  <a:cubicBezTo>
                    <a:pt x="1470405" y="3924142"/>
                    <a:pt x="1417637" y="3664069"/>
                    <a:pt x="1417637" y="3396457"/>
                  </a:cubicBezTo>
                  <a:cubicBezTo>
                    <a:pt x="1417637" y="3132615"/>
                    <a:pt x="1470405" y="2872541"/>
                    <a:pt x="1575942" y="2627545"/>
                  </a:cubicBezTo>
                  <a:cubicBezTo>
                    <a:pt x="1673941" y="2393856"/>
                    <a:pt x="1817170" y="2179012"/>
                    <a:pt x="1998090" y="1998092"/>
                  </a:cubicBezTo>
                  <a:cubicBezTo>
                    <a:pt x="2179011" y="1817171"/>
                    <a:pt x="2393854" y="1673942"/>
                    <a:pt x="2627543" y="1575944"/>
                  </a:cubicBezTo>
                  <a:cubicBezTo>
                    <a:pt x="2872540" y="1470407"/>
                    <a:pt x="3132613" y="1417638"/>
                    <a:pt x="3396455" y="1417638"/>
                  </a:cubicBezTo>
                  <a:close/>
                  <a:moveTo>
                    <a:pt x="3396875" y="1063625"/>
                  </a:moveTo>
                  <a:cubicBezTo>
                    <a:pt x="3472263" y="1063625"/>
                    <a:pt x="3532573" y="1123945"/>
                    <a:pt x="3532573" y="1199345"/>
                  </a:cubicBezTo>
                  <a:cubicBezTo>
                    <a:pt x="3532573" y="1270975"/>
                    <a:pt x="3472263" y="1331295"/>
                    <a:pt x="3396875" y="1331295"/>
                  </a:cubicBezTo>
                  <a:cubicBezTo>
                    <a:pt x="3117940" y="1331295"/>
                    <a:pt x="2850314" y="1384074"/>
                    <a:pt x="2593995" y="1493404"/>
                  </a:cubicBezTo>
                  <a:cubicBezTo>
                    <a:pt x="2348985" y="1598964"/>
                    <a:pt x="2126592" y="1745994"/>
                    <a:pt x="1938122" y="1938263"/>
                  </a:cubicBezTo>
                  <a:cubicBezTo>
                    <a:pt x="1745884" y="2126763"/>
                    <a:pt x="1598878" y="2349192"/>
                    <a:pt x="1493335" y="2594242"/>
                  </a:cubicBezTo>
                  <a:cubicBezTo>
                    <a:pt x="1384023" y="2850601"/>
                    <a:pt x="1331251" y="3118271"/>
                    <a:pt x="1331251" y="3397250"/>
                  </a:cubicBezTo>
                  <a:cubicBezTo>
                    <a:pt x="1331251" y="3676230"/>
                    <a:pt x="1384023" y="3947669"/>
                    <a:pt x="1493335" y="4204028"/>
                  </a:cubicBezTo>
                  <a:cubicBezTo>
                    <a:pt x="1598878" y="4449078"/>
                    <a:pt x="1745884" y="4671507"/>
                    <a:pt x="1938122" y="4860007"/>
                  </a:cubicBezTo>
                  <a:cubicBezTo>
                    <a:pt x="2126592" y="5048507"/>
                    <a:pt x="2348985" y="5199306"/>
                    <a:pt x="2593995" y="5304866"/>
                  </a:cubicBezTo>
                  <a:cubicBezTo>
                    <a:pt x="3102863" y="5519756"/>
                    <a:pt x="3690887" y="5519756"/>
                    <a:pt x="4203523" y="5304866"/>
                  </a:cubicBezTo>
                  <a:cubicBezTo>
                    <a:pt x="4448533" y="5199306"/>
                    <a:pt x="4670927" y="5048507"/>
                    <a:pt x="4859396" y="4860007"/>
                  </a:cubicBezTo>
                  <a:cubicBezTo>
                    <a:pt x="4912168" y="4807227"/>
                    <a:pt x="4995094" y="4807227"/>
                    <a:pt x="5047865" y="4860007"/>
                  </a:cubicBezTo>
                  <a:cubicBezTo>
                    <a:pt x="5100637" y="4912787"/>
                    <a:pt x="5100637" y="4995727"/>
                    <a:pt x="5047865" y="5048507"/>
                  </a:cubicBezTo>
                  <a:cubicBezTo>
                    <a:pt x="4833011" y="5263396"/>
                    <a:pt x="4584231" y="5433046"/>
                    <a:pt x="4305297" y="5549916"/>
                  </a:cubicBezTo>
                  <a:cubicBezTo>
                    <a:pt x="4018823" y="5670555"/>
                    <a:pt x="3713503" y="5730875"/>
                    <a:pt x="3396875" y="5730875"/>
                  </a:cubicBezTo>
                  <a:cubicBezTo>
                    <a:pt x="3084016" y="5730875"/>
                    <a:pt x="2778695" y="5670555"/>
                    <a:pt x="2492222" y="5549916"/>
                  </a:cubicBezTo>
                  <a:cubicBezTo>
                    <a:pt x="2213288" y="5433046"/>
                    <a:pt x="1964508" y="5263396"/>
                    <a:pt x="1749653" y="5048507"/>
                  </a:cubicBezTo>
                  <a:cubicBezTo>
                    <a:pt x="1534798" y="4833617"/>
                    <a:pt x="1365176" y="4584798"/>
                    <a:pt x="1248325" y="4305818"/>
                  </a:cubicBezTo>
                  <a:cubicBezTo>
                    <a:pt x="1127705" y="4019299"/>
                    <a:pt x="1063625" y="3713929"/>
                    <a:pt x="1063625" y="3397250"/>
                  </a:cubicBezTo>
                  <a:cubicBezTo>
                    <a:pt x="1063625" y="3084341"/>
                    <a:pt x="1127705" y="2778972"/>
                    <a:pt x="1248325" y="2492452"/>
                  </a:cubicBezTo>
                  <a:cubicBezTo>
                    <a:pt x="1365176" y="2213473"/>
                    <a:pt x="1534798" y="1964653"/>
                    <a:pt x="1749653" y="1749764"/>
                  </a:cubicBezTo>
                  <a:cubicBezTo>
                    <a:pt x="1964508" y="1534874"/>
                    <a:pt x="2213288" y="1365225"/>
                    <a:pt x="2492222" y="1248355"/>
                  </a:cubicBezTo>
                  <a:cubicBezTo>
                    <a:pt x="2778695" y="1127715"/>
                    <a:pt x="3084016" y="1063625"/>
                    <a:pt x="3396875" y="1063625"/>
                  </a:cubicBezTo>
                  <a:close/>
                  <a:moveTo>
                    <a:pt x="3396456" y="708025"/>
                  </a:moveTo>
                  <a:cubicBezTo>
                    <a:pt x="3471868" y="708025"/>
                    <a:pt x="3532197" y="768355"/>
                    <a:pt x="3532197" y="843767"/>
                  </a:cubicBezTo>
                  <a:cubicBezTo>
                    <a:pt x="3532197" y="915408"/>
                    <a:pt x="3471868" y="975737"/>
                    <a:pt x="3396456" y="975737"/>
                  </a:cubicBezTo>
                  <a:cubicBezTo>
                    <a:pt x="3072185" y="975737"/>
                    <a:pt x="2755456" y="1039837"/>
                    <a:pt x="2453808" y="1164267"/>
                  </a:cubicBezTo>
                  <a:cubicBezTo>
                    <a:pt x="2167243" y="1288696"/>
                    <a:pt x="1907073" y="1462144"/>
                    <a:pt x="1684608" y="1684608"/>
                  </a:cubicBezTo>
                  <a:cubicBezTo>
                    <a:pt x="1462143" y="1907074"/>
                    <a:pt x="1288696" y="2167244"/>
                    <a:pt x="1164266" y="2453809"/>
                  </a:cubicBezTo>
                  <a:cubicBezTo>
                    <a:pt x="1039837" y="2755456"/>
                    <a:pt x="975737" y="3072186"/>
                    <a:pt x="975737" y="3396457"/>
                  </a:cubicBezTo>
                  <a:cubicBezTo>
                    <a:pt x="975737" y="3724498"/>
                    <a:pt x="1039837" y="4041228"/>
                    <a:pt x="1164266" y="4339104"/>
                  </a:cubicBezTo>
                  <a:cubicBezTo>
                    <a:pt x="1288696" y="4629440"/>
                    <a:pt x="1462143" y="4885840"/>
                    <a:pt x="1684608" y="5108305"/>
                  </a:cubicBezTo>
                  <a:cubicBezTo>
                    <a:pt x="1907073" y="5334541"/>
                    <a:pt x="2167243" y="5507988"/>
                    <a:pt x="2453808" y="5628647"/>
                  </a:cubicBezTo>
                  <a:cubicBezTo>
                    <a:pt x="2755456" y="5756847"/>
                    <a:pt x="3072185" y="5820947"/>
                    <a:pt x="3396456" y="5820947"/>
                  </a:cubicBezTo>
                  <a:cubicBezTo>
                    <a:pt x="3724497" y="5820947"/>
                    <a:pt x="4041227" y="5756847"/>
                    <a:pt x="4339103" y="5628647"/>
                  </a:cubicBezTo>
                  <a:cubicBezTo>
                    <a:pt x="4629439" y="5507988"/>
                    <a:pt x="4885839" y="5334541"/>
                    <a:pt x="5108304" y="5108305"/>
                  </a:cubicBezTo>
                  <a:cubicBezTo>
                    <a:pt x="5334539" y="4885840"/>
                    <a:pt x="5507987" y="4629440"/>
                    <a:pt x="5628645" y="4339104"/>
                  </a:cubicBezTo>
                  <a:cubicBezTo>
                    <a:pt x="5756845" y="4041228"/>
                    <a:pt x="5820945" y="3724498"/>
                    <a:pt x="5820945" y="3396457"/>
                  </a:cubicBezTo>
                  <a:cubicBezTo>
                    <a:pt x="5820945" y="3324815"/>
                    <a:pt x="5881275" y="3264486"/>
                    <a:pt x="5952917" y="3264486"/>
                  </a:cubicBezTo>
                  <a:cubicBezTo>
                    <a:pt x="6028328" y="3264486"/>
                    <a:pt x="6084887" y="3324815"/>
                    <a:pt x="6084887" y="3396457"/>
                  </a:cubicBezTo>
                  <a:cubicBezTo>
                    <a:pt x="6084887" y="3758433"/>
                    <a:pt x="6017017" y="4112869"/>
                    <a:pt x="5873734" y="4444681"/>
                  </a:cubicBezTo>
                  <a:cubicBezTo>
                    <a:pt x="5737993" y="4765181"/>
                    <a:pt x="5545693" y="5051746"/>
                    <a:pt x="5296833" y="5296835"/>
                  </a:cubicBezTo>
                  <a:cubicBezTo>
                    <a:pt x="5051745" y="5545694"/>
                    <a:pt x="4765180" y="5737994"/>
                    <a:pt x="4444680" y="5873735"/>
                  </a:cubicBezTo>
                  <a:cubicBezTo>
                    <a:pt x="4112868" y="6017018"/>
                    <a:pt x="3758433" y="6084888"/>
                    <a:pt x="3396456" y="6084888"/>
                  </a:cubicBezTo>
                  <a:cubicBezTo>
                    <a:pt x="3034479" y="6084888"/>
                    <a:pt x="2683814" y="6017018"/>
                    <a:pt x="2352003" y="5873735"/>
                  </a:cubicBezTo>
                  <a:cubicBezTo>
                    <a:pt x="2031502" y="5737994"/>
                    <a:pt x="1744937" y="5545694"/>
                    <a:pt x="1496078" y="5296835"/>
                  </a:cubicBezTo>
                  <a:cubicBezTo>
                    <a:pt x="1250990" y="5051746"/>
                    <a:pt x="1054919" y="4765181"/>
                    <a:pt x="919178" y="4444681"/>
                  </a:cubicBezTo>
                  <a:cubicBezTo>
                    <a:pt x="779666" y="4112869"/>
                    <a:pt x="708025" y="3758433"/>
                    <a:pt x="708025" y="3396457"/>
                  </a:cubicBezTo>
                  <a:cubicBezTo>
                    <a:pt x="708025" y="3034480"/>
                    <a:pt x="779666" y="2683815"/>
                    <a:pt x="919178" y="2352003"/>
                  </a:cubicBezTo>
                  <a:cubicBezTo>
                    <a:pt x="1054919" y="2031503"/>
                    <a:pt x="1250990" y="1744938"/>
                    <a:pt x="1496078" y="1496079"/>
                  </a:cubicBezTo>
                  <a:cubicBezTo>
                    <a:pt x="1744937" y="1250991"/>
                    <a:pt x="2031502" y="1054920"/>
                    <a:pt x="2352003" y="919179"/>
                  </a:cubicBezTo>
                  <a:cubicBezTo>
                    <a:pt x="2683814" y="779667"/>
                    <a:pt x="3034479" y="708025"/>
                    <a:pt x="3396456" y="708025"/>
                  </a:cubicBezTo>
                  <a:close/>
                  <a:moveTo>
                    <a:pt x="3396464" y="354013"/>
                  </a:moveTo>
                  <a:cubicBezTo>
                    <a:pt x="3471866" y="354013"/>
                    <a:pt x="3532187" y="414329"/>
                    <a:pt x="3532187" y="489724"/>
                  </a:cubicBezTo>
                  <a:cubicBezTo>
                    <a:pt x="3532187" y="561349"/>
                    <a:pt x="3471866" y="621665"/>
                    <a:pt x="3396464" y="621665"/>
                  </a:cubicBezTo>
                  <a:cubicBezTo>
                    <a:pt x="3023227" y="621665"/>
                    <a:pt x="2661299" y="693290"/>
                    <a:pt x="2318222" y="840310"/>
                  </a:cubicBezTo>
                  <a:cubicBezTo>
                    <a:pt x="1986455" y="979790"/>
                    <a:pt x="1688619" y="1179587"/>
                    <a:pt x="1436024" y="1435929"/>
                  </a:cubicBezTo>
                  <a:cubicBezTo>
                    <a:pt x="1179659" y="1688501"/>
                    <a:pt x="979845" y="1986311"/>
                    <a:pt x="840352" y="2318048"/>
                  </a:cubicBezTo>
                  <a:cubicBezTo>
                    <a:pt x="693319" y="2661095"/>
                    <a:pt x="621687" y="3022989"/>
                    <a:pt x="621687" y="3396194"/>
                  </a:cubicBezTo>
                  <a:cubicBezTo>
                    <a:pt x="621687" y="3773168"/>
                    <a:pt x="693319" y="4135063"/>
                    <a:pt x="840352" y="4478109"/>
                  </a:cubicBezTo>
                  <a:cubicBezTo>
                    <a:pt x="979845" y="4809847"/>
                    <a:pt x="1179659" y="5103886"/>
                    <a:pt x="1436024" y="5360229"/>
                  </a:cubicBezTo>
                  <a:cubicBezTo>
                    <a:pt x="1488805" y="5413005"/>
                    <a:pt x="1488805" y="5495939"/>
                    <a:pt x="1436024" y="5548716"/>
                  </a:cubicBezTo>
                  <a:cubicBezTo>
                    <a:pt x="1409634" y="5575104"/>
                    <a:pt x="1375703" y="5586413"/>
                    <a:pt x="1341772" y="5586413"/>
                  </a:cubicBezTo>
                  <a:cubicBezTo>
                    <a:pt x="1307841" y="5586413"/>
                    <a:pt x="1273911" y="5575104"/>
                    <a:pt x="1247520" y="5548716"/>
                  </a:cubicBezTo>
                  <a:cubicBezTo>
                    <a:pt x="968535" y="5269755"/>
                    <a:pt x="749870" y="4941788"/>
                    <a:pt x="595297" y="4579893"/>
                  </a:cubicBezTo>
                  <a:cubicBezTo>
                    <a:pt x="436954" y="4206688"/>
                    <a:pt x="354012" y="3807096"/>
                    <a:pt x="354012" y="3396194"/>
                  </a:cubicBezTo>
                  <a:cubicBezTo>
                    <a:pt x="354012" y="2989062"/>
                    <a:pt x="436954" y="2589470"/>
                    <a:pt x="595297" y="2212495"/>
                  </a:cubicBezTo>
                  <a:cubicBezTo>
                    <a:pt x="749870" y="1850600"/>
                    <a:pt x="968535" y="1526403"/>
                    <a:pt x="1247520" y="1247442"/>
                  </a:cubicBezTo>
                  <a:cubicBezTo>
                    <a:pt x="1526506" y="968481"/>
                    <a:pt x="1850733" y="749836"/>
                    <a:pt x="2212660" y="595277"/>
                  </a:cubicBezTo>
                  <a:cubicBezTo>
                    <a:pt x="2589668" y="436948"/>
                    <a:pt x="2989296" y="354013"/>
                    <a:pt x="3396464" y="354013"/>
                  </a:cubicBezTo>
                  <a:close/>
                  <a:moveTo>
                    <a:pt x="3396479" y="0"/>
                  </a:moveTo>
                  <a:cubicBezTo>
                    <a:pt x="3471872" y="0"/>
                    <a:pt x="3532187" y="60315"/>
                    <a:pt x="3532187" y="135709"/>
                  </a:cubicBezTo>
                  <a:cubicBezTo>
                    <a:pt x="3532187" y="207333"/>
                    <a:pt x="3471872" y="267647"/>
                    <a:pt x="3396479" y="267647"/>
                  </a:cubicBezTo>
                  <a:cubicBezTo>
                    <a:pt x="2974275" y="267647"/>
                    <a:pt x="2563380" y="350580"/>
                    <a:pt x="2178873" y="512676"/>
                  </a:cubicBezTo>
                  <a:cubicBezTo>
                    <a:pt x="1805675" y="671003"/>
                    <a:pt x="1470174" y="897184"/>
                    <a:pt x="1183679" y="1183679"/>
                  </a:cubicBezTo>
                  <a:cubicBezTo>
                    <a:pt x="897183" y="1470175"/>
                    <a:pt x="671002" y="1805676"/>
                    <a:pt x="512676" y="2178874"/>
                  </a:cubicBezTo>
                  <a:cubicBezTo>
                    <a:pt x="350580" y="2563381"/>
                    <a:pt x="267647" y="2974276"/>
                    <a:pt x="267647" y="3396480"/>
                  </a:cubicBezTo>
                  <a:cubicBezTo>
                    <a:pt x="267647" y="3471873"/>
                    <a:pt x="207332" y="3532188"/>
                    <a:pt x="131939" y="3532188"/>
                  </a:cubicBezTo>
                  <a:cubicBezTo>
                    <a:pt x="60315" y="3532188"/>
                    <a:pt x="0" y="3471873"/>
                    <a:pt x="0" y="3396480"/>
                  </a:cubicBezTo>
                  <a:cubicBezTo>
                    <a:pt x="0" y="2940349"/>
                    <a:pt x="90472" y="2495527"/>
                    <a:pt x="267647" y="2077093"/>
                  </a:cubicBezTo>
                  <a:cubicBezTo>
                    <a:pt x="437283" y="1669968"/>
                    <a:pt x="682311" y="1308079"/>
                    <a:pt x="995195" y="995195"/>
                  </a:cubicBezTo>
                  <a:cubicBezTo>
                    <a:pt x="1308078" y="682312"/>
                    <a:pt x="1669967" y="437283"/>
                    <a:pt x="2077092" y="267647"/>
                  </a:cubicBezTo>
                  <a:cubicBezTo>
                    <a:pt x="2495526" y="90473"/>
                    <a:pt x="2940348" y="0"/>
                    <a:pt x="3396479" y="0"/>
                  </a:cubicBezTo>
                  <a:close/>
                </a:path>
              </a:pathLst>
            </a:custGeom>
            <a:gradFill flip="none" rotWithShape="1">
              <a:gsLst>
                <a:gs pos="41000">
                  <a:srgbClr val="4A4F58"/>
                </a:gs>
                <a:gs pos="76000">
                  <a:srgbClr val="2D323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425F8EBE-37E4-8F4E-AFA5-63F2935CA7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5451" y="2466217"/>
              <a:ext cx="987167" cy="987167"/>
            </a:xfrm>
            <a:prstGeom prst="ellipse">
              <a:avLst/>
            </a:prstGeom>
            <a:gradFill flip="none" rotWithShape="1">
              <a:gsLst>
                <a:gs pos="16000">
                  <a:schemeClr val="bg1">
                    <a:lumMod val="50000"/>
                  </a:schemeClr>
                </a:gs>
                <a:gs pos="99000">
                  <a:schemeClr val="bg1">
                    <a:lumMod val="8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16" name="Up Arrow 115">
            <a:extLst>
              <a:ext uri="{FF2B5EF4-FFF2-40B4-BE49-F238E27FC236}">
                <a16:creationId xmlns:a16="http://schemas.microsoft.com/office/drawing/2014/main" id="{1FDE9591-9492-F640-A9C7-CB7A1C6B19E9}"/>
              </a:ext>
            </a:extLst>
          </p:cNvPr>
          <p:cNvSpPr/>
          <p:nvPr/>
        </p:nvSpPr>
        <p:spPr>
          <a:xfrm rot="16200000" flipV="1">
            <a:off x="4659203" y="4793214"/>
            <a:ext cx="246232" cy="79846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Content Placeholder 2">
            <a:extLst>
              <a:ext uri="{FF2B5EF4-FFF2-40B4-BE49-F238E27FC236}">
                <a16:creationId xmlns:a16="http://schemas.microsoft.com/office/drawing/2014/main" id="{45EFC60E-AD19-024D-B00C-43054768AD90}"/>
              </a:ext>
            </a:extLst>
          </p:cNvPr>
          <p:cNvSpPr txBox="1">
            <a:spLocks/>
          </p:cNvSpPr>
          <p:nvPr/>
        </p:nvSpPr>
        <p:spPr>
          <a:xfrm>
            <a:off x="3070379" y="5385505"/>
            <a:ext cx="1311918" cy="43800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2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50% visitors</a:t>
            </a:r>
          </a:p>
          <a:p>
            <a:pPr marL="0" indent="0" algn="ctr">
              <a:lnSpc>
                <a:spcPts val="182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see variation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B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9EC7C80-0E40-5D46-B19C-AC400A94ACF0}"/>
              </a:ext>
            </a:extLst>
          </p:cNvPr>
          <p:cNvGrpSpPr/>
          <p:nvPr/>
        </p:nvGrpSpPr>
        <p:grpSpPr>
          <a:xfrm>
            <a:off x="5512845" y="4211482"/>
            <a:ext cx="1493766" cy="1640843"/>
            <a:chOff x="5301116" y="1679731"/>
            <a:chExt cx="1846800" cy="2028636"/>
          </a:xfrm>
        </p:grpSpPr>
        <p:sp>
          <p:nvSpPr>
            <p:cNvPr id="119" name="Rounded Rectangle">
              <a:extLst>
                <a:ext uri="{FF2B5EF4-FFF2-40B4-BE49-F238E27FC236}">
                  <a16:creationId xmlns:a16="http://schemas.microsoft.com/office/drawing/2014/main" id="{E6BFC291-E53E-9C41-B3FA-7F1DEB871D0E}"/>
                </a:ext>
              </a:extLst>
            </p:cNvPr>
            <p:cNvSpPr/>
            <p:nvPr/>
          </p:nvSpPr>
          <p:spPr>
            <a:xfrm>
              <a:off x="5301116" y="2086668"/>
              <a:ext cx="1846800" cy="1621699"/>
            </a:xfrm>
            <a:prstGeom prst="roundRect">
              <a:avLst>
                <a:gd name="adj" fmla="val 6981"/>
              </a:avLst>
            </a:prstGeom>
            <a:solidFill>
              <a:schemeClr val="bg1">
                <a:alpha val="92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5E8C5B10-2C55-3946-94A7-54931ACDFDFB}"/>
                </a:ext>
              </a:extLst>
            </p:cNvPr>
            <p:cNvGrpSpPr/>
            <p:nvPr/>
          </p:nvGrpSpPr>
          <p:grpSpPr>
            <a:xfrm>
              <a:off x="5514104" y="2284989"/>
              <a:ext cx="1420824" cy="1225056"/>
              <a:chOff x="5541205" y="2406282"/>
              <a:chExt cx="1420824" cy="1225056"/>
            </a:xfrm>
          </p:grpSpPr>
          <p:sp>
            <p:nvSpPr>
              <p:cNvPr id="122" name="Rectangle">
                <a:extLst>
                  <a:ext uri="{FF2B5EF4-FFF2-40B4-BE49-F238E27FC236}">
                    <a16:creationId xmlns:a16="http://schemas.microsoft.com/office/drawing/2014/main" id="{8E6700D7-21AE-7740-BE19-057A1BA629A5}"/>
                  </a:ext>
                </a:extLst>
              </p:cNvPr>
              <p:cNvSpPr/>
              <p:nvPr/>
            </p:nvSpPr>
            <p:spPr>
              <a:xfrm>
                <a:off x="5827776" y="2406283"/>
                <a:ext cx="1134253" cy="451836"/>
              </a:xfrm>
              <a:prstGeom prst="rect">
                <a:avLst/>
              </a:prstGeom>
              <a:gradFill flip="none" rotWithShape="1">
                <a:gsLst>
                  <a:gs pos="1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1"/>
                <a:tileRect/>
              </a:gra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123" name="Rectangle">
                <a:extLst>
                  <a:ext uri="{FF2B5EF4-FFF2-40B4-BE49-F238E27FC236}">
                    <a16:creationId xmlns:a16="http://schemas.microsoft.com/office/drawing/2014/main" id="{61476F80-D955-374B-8C5C-0CC21C747D73}"/>
                  </a:ext>
                </a:extLst>
              </p:cNvPr>
              <p:cNvSpPr/>
              <p:nvPr/>
            </p:nvSpPr>
            <p:spPr>
              <a:xfrm>
                <a:off x="5827775" y="2915838"/>
                <a:ext cx="1134253" cy="7155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  <p:sp>
            <p:nvSpPr>
              <p:cNvPr id="124" name="Rectangle">
                <a:extLst>
                  <a:ext uri="{FF2B5EF4-FFF2-40B4-BE49-F238E27FC236}">
                    <a16:creationId xmlns:a16="http://schemas.microsoft.com/office/drawing/2014/main" id="{1C988DFC-9AFF-F344-96E7-0FC012D2E182}"/>
                  </a:ext>
                </a:extLst>
              </p:cNvPr>
              <p:cNvSpPr/>
              <p:nvPr/>
            </p:nvSpPr>
            <p:spPr>
              <a:xfrm>
                <a:off x="5541205" y="2406282"/>
                <a:ext cx="189035" cy="1225055"/>
              </a:xfrm>
              <a:prstGeom prst="rect">
                <a:avLst/>
              </a:prstGeom>
              <a:solidFill>
                <a:schemeClr val="bg2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kumimoji="0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endParaRPr>
              </a:p>
            </p:txBody>
          </p:sp>
        </p:grpSp>
        <p:sp>
          <p:nvSpPr>
            <p:cNvPr id="121" name="Content Placeholder 2">
              <a:extLst>
                <a:ext uri="{FF2B5EF4-FFF2-40B4-BE49-F238E27FC236}">
                  <a16:creationId xmlns:a16="http://schemas.microsoft.com/office/drawing/2014/main" id="{6C86D3EA-64BA-BD46-B14E-90517BFFB322}"/>
                </a:ext>
              </a:extLst>
            </p:cNvPr>
            <p:cNvSpPr txBox="1">
              <a:spLocks/>
            </p:cNvSpPr>
            <p:nvPr/>
          </p:nvSpPr>
          <p:spPr>
            <a:xfrm>
              <a:off x="5603509" y="1679731"/>
              <a:ext cx="1242013" cy="225297"/>
            </a:xfrm>
            <a:prstGeom prst="rect">
              <a:avLst/>
            </a:prstGeom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620"/>
                </a:lnSpc>
                <a:spcBef>
                  <a:spcPts val="0"/>
                </a:spcBef>
                <a:buNone/>
              </a:pPr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VARIATION B</a:t>
              </a:r>
            </a:p>
          </p:txBody>
        </p:sp>
      </p:grpSp>
      <p:sp>
        <p:nvSpPr>
          <p:cNvPr id="125" name="Up Arrow 124">
            <a:extLst>
              <a:ext uri="{FF2B5EF4-FFF2-40B4-BE49-F238E27FC236}">
                <a16:creationId xmlns:a16="http://schemas.microsoft.com/office/drawing/2014/main" id="{D6D5E1F0-671A-FF46-ADF3-F68D633702CD}"/>
              </a:ext>
            </a:extLst>
          </p:cNvPr>
          <p:cNvSpPr/>
          <p:nvPr/>
        </p:nvSpPr>
        <p:spPr>
          <a:xfrm rot="16200000" flipV="1">
            <a:off x="7614443" y="4793215"/>
            <a:ext cx="246232" cy="798460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7" name="Content Placeholder 2">
            <a:extLst>
              <a:ext uri="{FF2B5EF4-FFF2-40B4-BE49-F238E27FC236}">
                <a16:creationId xmlns:a16="http://schemas.microsoft.com/office/drawing/2014/main" id="{C06BF577-9EE6-614C-AC86-185ED6D6D8DD}"/>
              </a:ext>
            </a:extLst>
          </p:cNvPr>
          <p:cNvSpPr txBox="1">
            <a:spLocks/>
          </p:cNvSpPr>
          <p:nvPr/>
        </p:nvSpPr>
        <p:spPr>
          <a:xfrm>
            <a:off x="8873646" y="4857775"/>
            <a:ext cx="875929" cy="34851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16%</a:t>
            </a:r>
          </a:p>
        </p:txBody>
      </p:sp>
      <p:sp>
        <p:nvSpPr>
          <p:cNvPr id="128" name="Content Placeholder 2">
            <a:extLst>
              <a:ext uri="{FF2B5EF4-FFF2-40B4-BE49-F238E27FC236}">
                <a16:creationId xmlns:a16="http://schemas.microsoft.com/office/drawing/2014/main" id="{118BA7DD-B9CB-9640-B3A9-17DBBFFA977A}"/>
              </a:ext>
            </a:extLst>
          </p:cNvPr>
          <p:cNvSpPr txBox="1">
            <a:spLocks/>
          </p:cNvSpPr>
          <p:nvPr/>
        </p:nvSpPr>
        <p:spPr>
          <a:xfrm>
            <a:off x="8505046" y="5402551"/>
            <a:ext cx="1604281" cy="18466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0" dirty="0">
                <a:solidFill>
                  <a:schemeClr val="bg1"/>
                </a:solidFill>
                <a:latin typeface="Century Gothic" panose="020B0502020202020204" pitchFamily="34" charset="0"/>
              </a:rPr>
              <a:t>Conversion rate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Freeform 158">
            <a:extLst>
              <a:ext uri="{FF2B5EF4-FFF2-40B4-BE49-F238E27FC236}">
                <a16:creationId xmlns:a16="http://schemas.microsoft.com/office/drawing/2014/main" id="{F8F175C1-26F5-3F44-AD96-6EA763C57F33}"/>
              </a:ext>
            </a:extLst>
          </p:cNvPr>
          <p:cNvSpPr>
            <a:spLocks noEditPoints="1"/>
          </p:cNvSpPr>
          <p:nvPr/>
        </p:nvSpPr>
        <p:spPr bwMode="auto">
          <a:xfrm>
            <a:off x="2553463" y="5200259"/>
            <a:ext cx="322619" cy="203658"/>
          </a:xfrm>
          <a:custGeom>
            <a:avLst/>
            <a:gdLst>
              <a:gd name="T0" fmla="*/ 93 w 186"/>
              <a:gd name="T1" fmla="*/ 16 h 118"/>
              <a:gd name="T2" fmla="*/ 51 w 186"/>
              <a:gd name="T3" fmla="*/ 59 h 118"/>
              <a:gd name="T4" fmla="*/ 93 w 186"/>
              <a:gd name="T5" fmla="*/ 101 h 118"/>
              <a:gd name="T6" fmla="*/ 135 w 186"/>
              <a:gd name="T7" fmla="*/ 59 h 118"/>
              <a:gd name="T8" fmla="*/ 93 w 186"/>
              <a:gd name="T9" fmla="*/ 16 h 118"/>
              <a:gd name="T10" fmla="*/ 93 w 186"/>
              <a:gd name="T11" fmla="*/ 92 h 118"/>
              <a:gd name="T12" fmla="*/ 59 w 186"/>
              <a:gd name="T13" fmla="*/ 59 h 118"/>
              <a:gd name="T14" fmla="*/ 93 w 186"/>
              <a:gd name="T15" fmla="*/ 25 h 118"/>
              <a:gd name="T16" fmla="*/ 127 w 186"/>
              <a:gd name="T17" fmla="*/ 59 h 118"/>
              <a:gd name="T18" fmla="*/ 93 w 186"/>
              <a:gd name="T19" fmla="*/ 92 h 118"/>
              <a:gd name="T20" fmla="*/ 93 w 186"/>
              <a:gd name="T21" fmla="*/ 46 h 118"/>
              <a:gd name="T22" fmla="*/ 81 w 186"/>
              <a:gd name="T23" fmla="*/ 59 h 118"/>
              <a:gd name="T24" fmla="*/ 93 w 186"/>
              <a:gd name="T25" fmla="*/ 71 h 118"/>
              <a:gd name="T26" fmla="*/ 106 w 186"/>
              <a:gd name="T27" fmla="*/ 59 h 118"/>
              <a:gd name="T28" fmla="*/ 93 w 186"/>
              <a:gd name="T29" fmla="*/ 46 h 118"/>
              <a:gd name="T30" fmla="*/ 93 w 186"/>
              <a:gd name="T31" fmla="*/ 0 h 118"/>
              <a:gd name="T32" fmla="*/ 0 w 186"/>
              <a:gd name="T33" fmla="*/ 59 h 118"/>
              <a:gd name="T34" fmla="*/ 93 w 186"/>
              <a:gd name="T35" fmla="*/ 118 h 118"/>
              <a:gd name="T36" fmla="*/ 186 w 186"/>
              <a:gd name="T37" fmla="*/ 59 h 118"/>
              <a:gd name="T38" fmla="*/ 93 w 186"/>
              <a:gd name="T39" fmla="*/ 0 h 118"/>
              <a:gd name="T40" fmla="*/ 93 w 186"/>
              <a:gd name="T41" fmla="*/ 109 h 118"/>
              <a:gd name="T42" fmla="*/ 9 w 186"/>
              <a:gd name="T43" fmla="*/ 59 h 118"/>
              <a:gd name="T44" fmla="*/ 93 w 186"/>
              <a:gd name="T45" fmla="*/ 8 h 118"/>
              <a:gd name="T46" fmla="*/ 178 w 186"/>
              <a:gd name="T47" fmla="*/ 59 h 118"/>
              <a:gd name="T48" fmla="*/ 93 w 186"/>
              <a:gd name="T49" fmla="*/ 109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" h="118">
                <a:moveTo>
                  <a:pt x="93" y="16"/>
                </a:moveTo>
                <a:cubicBezTo>
                  <a:pt x="70" y="16"/>
                  <a:pt x="51" y="35"/>
                  <a:pt x="51" y="59"/>
                </a:cubicBezTo>
                <a:cubicBezTo>
                  <a:pt x="51" y="82"/>
                  <a:pt x="70" y="101"/>
                  <a:pt x="93" y="101"/>
                </a:cubicBezTo>
                <a:cubicBezTo>
                  <a:pt x="117" y="101"/>
                  <a:pt x="135" y="82"/>
                  <a:pt x="135" y="59"/>
                </a:cubicBezTo>
                <a:cubicBezTo>
                  <a:pt x="135" y="35"/>
                  <a:pt x="117" y="16"/>
                  <a:pt x="93" y="16"/>
                </a:cubicBezTo>
                <a:close/>
                <a:moveTo>
                  <a:pt x="93" y="92"/>
                </a:moveTo>
                <a:cubicBezTo>
                  <a:pt x="75" y="92"/>
                  <a:pt x="59" y="77"/>
                  <a:pt x="59" y="59"/>
                </a:cubicBezTo>
                <a:cubicBezTo>
                  <a:pt x="59" y="40"/>
                  <a:pt x="75" y="25"/>
                  <a:pt x="93" y="25"/>
                </a:cubicBezTo>
                <a:cubicBezTo>
                  <a:pt x="112" y="25"/>
                  <a:pt x="127" y="40"/>
                  <a:pt x="127" y="59"/>
                </a:cubicBezTo>
                <a:cubicBezTo>
                  <a:pt x="127" y="77"/>
                  <a:pt x="112" y="92"/>
                  <a:pt x="93" y="92"/>
                </a:cubicBezTo>
                <a:close/>
                <a:moveTo>
                  <a:pt x="93" y="46"/>
                </a:moveTo>
                <a:cubicBezTo>
                  <a:pt x="86" y="46"/>
                  <a:pt x="81" y="52"/>
                  <a:pt x="81" y="59"/>
                </a:cubicBezTo>
                <a:cubicBezTo>
                  <a:pt x="81" y="66"/>
                  <a:pt x="86" y="71"/>
                  <a:pt x="93" y="71"/>
                </a:cubicBezTo>
                <a:cubicBezTo>
                  <a:pt x="100" y="71"/>
                  <a:pt x="106" y="66"/>
                  <a:pt x="106" y="59"/>
                </a:cubicBezTo>
                <a:cubicBezTo>
                  <a:pt x="106" y="52"/>
                  <a:pt x="100" y="46"/>
                  <a:pt x="93" y="46"/>
                </a:cubicBezTo>
                <a:close/>
                <a:moveTo>
                  <a:pt x="93" y="0"/>
                </a:moveTo>
                <a:cubicBezTo>
                  <a:pt x="42" y="0"/>
                  <a:pt x="0" y="42"/>
                  <a:pt x="0" y="59"/>
                </a:cubicBezTo>
                <a:cubicBezTo>
                  <a:pt x="0" y="76"/>
                  <a:pt x="42" y="118"/>
                  <a:pt x="93" y="118"/>
                </a:cubicBezTo>
                <a:cubicBezTo>
                  <a:pt x="144" y="118"/>
                  <a:pt x="186" y="76"/>
                  <a:pt x="186" y="59"/>
                </a:cubicBezTo>
                <a:cubicBezTo>
                  <a:pt x="186" y="42"/>
                  <a:pt x="144" y="0"/>
                  <a:pt x="93" y="0"/>
                </a:cubicBezTo>
                <a:close/>
                <a:moveTo>
                  <a:pt x="93" y="109"/>
                </a:moveTo>
                <a:cubicBezTo>
                  <a:pt x="47" y="109"/>
                  <a:pt x="9" y="73"/>
                  <a:pt x="9" y="59"/>
                </a:cubicBezTo>
                <a:cubicBezTo>
                  <a:pt x="9" y="44"/>
                  <a:pt x="47" y="8"/>
                  <a:pt x="93" y="8"/>
                </a:cubicBezTo>
                <a:cubicBezTo>
                  <a:pt x="140" y="8"/>
                  <a:pt x="178" y="44"/>
                  <a:pt x="178" y="59"/>
                </a:cubicBezTo>
                <a:cubicBezTo>
                  <a:pt x="178" y="73"/>
                  <a:pt x="140" y="109"/>
                  <a:pt x="93" y="1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446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658A012-5340-7148-9EDA-7742E2585713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-1" y="0"/>
            <a:chExt cx="12192001" cy="68580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D92598-829D-6D49-9FB2-4D32359349D6}"/>
                </a:ext>
              </a:extLst>
            </p:cNvPr>
            <p:cNvGrpSpPr/>
            <p:nvPr/>
          </p:nvGrpSpPr>
          <p:grpSpPr>
            <a:xfrm>
              <a:off x="0" y="0"/>
              <a:ext cx="12189481" cy="6858000"/>
              <a:chOff x="0" y="0"/>
              <a:chExt cx="12189481" cy="6858000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4E65D823-34AC-B141-84C3-3666EF620FD3}"/>
                  </a:ext>
                </a:extLst>
              </p:cNvPr>
              <p:cNvCxnSpPr/>
              <p:nvPr/>
            </p:nvCxnSpPr>
            <p:spPr>
              <a:xfrm>
                <a:off x="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529DBD6-CD0B-1949-BA0F-C485898E4C9F}"/>
                  </a:ext>
                </a:extLst>
              </p:cNvPr>
              <p:cNvCxnSpPr/>
              <p:nvPr/>
            </p:nvCxnSpPr>
            <p:spPr>
              <a:xfrm>
                <a:off x="4063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28EE01D-6469-9548-B9AC-4CA2CD1822FE}"/>
                  </a:ext>
                </a:extLst>
              </p:cNvPr>
              <p:cNvCxnSpPr/>
              <p:nvPr/>
            </p:nvCxnSpPr>
            <p:spPr>
              <a:xfrm>
                <a:off x="8126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CA14B65-B6D2-3D4B-8DA1-95DA0D89C563}"/>
                  </a:ext>
                </a:extLst>
              </p:cNvPr>
              <p:cNvCxnSpPr/>
              <p:nvPr/>
            </p:nvCxnSpPr>
            <p:spPr>
              <a:xfrm>
                <a:off x="12189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7ABAA0F-9862-F243-9381-9E64F5609BFB}"/>
                  </a:ext>
                </a:extLst>
              </p:cNvPr>
              <p:cNvCxnSpPr/>
              <p:nvPr/>
            </p:nvCxnSpPr>
            <p:spPr>
              <a:xfrm>
                <a:off x="16252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6D08653A-5B6B-EA4E-9505-5FE39F743BE6}"/>
                  </a:ext>
                </a:extLst>
              </p:cNvPr>
              <p:cNvCxnSpPr/>
              <p:nvPr/>
            </p:nvCxnSpPr>
            <p:spPr>
              <a:xfrm>
                <a:off x="203158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7F592AC-9B17-0D4B-A7AF-6B9964442E6D}"/>
                  </a:ext>
                </a:extLst>
              </p:cNvPr>
              <p:cNvCxnSpPr/>
              <p:nvPr/>
            </p:nvCxnSpPr>
            <p:spPr>
              <a:xfrm>
                <a:off x="243789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5D68152-4E00-FE4C-9EE5-6A4AC35A1381}"/>
                  </a:ext>
                </a:extLst>
              </p:cNvPr>
              <p:cNvCxnSpPr/>
              <p:nvPr/>
            </p:nvCxnSpPr>
            <p:spPr>
              <a:xfrm>
                <a:off x="284421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3BADCA7-AEC4-7E49-B8B2-9E4CC0CAB042}"/>
                  </a:ext>
                </a:extLst>
              </p:cNvPr>
              <p:cNvCxnSpPr/>
              <p:nvPr/>
            </p:nvCxnSpPr>
            <p:spPr>
              <a:xfrm>
                <a:off x="325052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1DCD4075-7141-AB40-BD8F-F34A3B5E3ABC}"/>
                  </a:ext>
                </a:extLst>
              </p:cNvPr>
              <p:cNvCxnSpPr/>
              <p:nvPr/>
            </p:nvCxnSpPr>
            <p:spPr>
              <a:xfrm>
                <a:off x="365684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F5F0D5E-DE93-4046-BDAD-E4C2E915CEE6}"/>
                  </a:ext>
                </a:extLst>
              </p:cNvPr>
              <p:cNvCxnSpPr/>
              <p:nvPr/>
            </p:nvCxnSpPr>
            <p:spPr>
              <a:xfrm>
                <a:off x="406316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BD585B6-CA73-C741-B7FD-5F459A451552}"/>
                  </a:ext>
                </a:extLst>
              </p:cNvPr>
              <p:cNvCxnSpPr/>
              <p:nvPr/>
            </p:nvCxnSpPr>
            <p:spPr>
              <a:xfrm>
                <a:off x="446947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BFA3A9E-D2FA-5D44-BA75-4CE0D2CFED6D}"/>
                  </a:ext>
                </a:extLst>
              </p:cNvPr>
              <p:cNvCxnSpPr/>
              <p:nvPr/>
            </p:nvCxnSpPr>
            <p:spPr>
              <a:xfrm>
                <a:off x="487579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36055C-982A-FE4B-A5EC-6C22F34E20A1}"/>
                  </a:ext>
                </a:extLst>
              </p:cNvPr>
              <p:cNvCxnSpPr/>
              <p:nvPr/>
            </p:nvCxnSpPr>
            <p:spPr>
              <a:xfrm>
                <a:off x="528210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3DE1E27-FFB4-D14A-BB2C-6F35B5A6B8E3}"/>
                  </a:ext>
                </a:extLst>
              </p:cNvPr>
              <p:cNvCxnSpPr/>
              <p:nvPr/>
            </p:nvCxnSpPr>
            <p:spPr>
              <a:xfrm>
                <a:off x="568842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78E011D-38A4-724F-9990-DDF4F36CC936}"/>
                  </a:ext>
                </a:extLst>
              </p:cNvPr>
              <p:cNvCxnSpPr/>
              <p:nvPr/>
            </p:nvCxnSpPr>
            <p:spPr>
              <a:xfrm>
                <a:off x="609474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055A1C5-521E-8747-A64D-3A3B1BF39273}"/>
                  </a:ext>
                </a:extLst>
              </p:cNvPr>
              <p:cNvCxnSpPr/>
              <p:nvPr/>
            </p:nvCxnSpPr>
            <p:spPr>
              <a:xfrm>
                <a:off x="650105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D62213A-E2A5-444B-A522-26F80B95FC59}"/>
                  </a:ext>
                </a:extLst>
              </p:cNvPr>
              <p:cNvCxnSpPr/>
              <p:nvPr/>
            </p:nvCxnSpPr>
            <p:spPr>
              <a:xfrm>
                <a:off x="690737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262028B3-D684-A84C-BD21-E7C0AA285965}"/>
                  </a:ext>
                </a:extLst>
              </p:cNvPr>
              <p:cNvCxnSpPr/>
              <p:nvPr/>
            </p:nvCxnSpPr>
            <p:spPr>
              <a:xfrm>
                <a:off x="731368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D49E30B1-9728-C34B-A96C-B99AF91302C8}"/>
                  </a:ext>
                </a:extLst>
              </p:cNvPr>
              <p:cNvCxnSpPr/>
              <p:nvPr/>
            </p:nvCxnSpPr>
            <p:spPr>
              <a:xfrm>
                <a:off x="772000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CBD448D-C8FB-B048-8958-3656DC5F8F07}"/>
                  </a:ext>
                </a:extLst>
              </p:cNvPr>
              <p:cNvCxnSpPr/>
              <p:nvPr/>
            </p:nvCxnSpPr>
            <p:spPr>
              <a:xfrm>
                <a:off x="812632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12FB29B9-26FE-8F42-9B89-94CA2E16D654}"/>
                  </a:ext>
                </a:extLst>
              </p:cNvPr>
              <p:cNvCxnSpPr/>
              <p:nvPr/>
            </p:nvCxnSpPr>
            <p:spPr>
              <a:xfrm>
                <a:off x="853263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95716DF-F92E-A941-9DF5-14EB0FE70794}"/>
                  </a:ext>
                </a:extLst>
              </p:cNvPr>
              <p:cNvCxnSpPr/>
              <p:nvPr/>
            </p:nvCxnSpPr>
            <p:spPr>
              <a:xfrm>
                <a:off x="893895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1EFB3F7D-36FC-E747-9D72-8152FE2BE56D}"/>
                  </a:ext>
                </a:extLst>
              </p:cNvPr>
              <p:cNvCxnSpPr/>
              <p:nvPr/>
            </p:nvCxnSpPr>
            <p:spPr>
              <a:xfrm>
                <a:off x="934526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7457D09-A8FE-0843-B29A-8331B6770905}"/>
                  </a:ext>
                </a:extLst>
              </p:cNvPr>
              <p:cNvCxnSpPr/>
              <p:nvPr/>
            </p:nvCxnSpPr>
            <p:spPr>
              <a:xfrm>
                <a:off x="975158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B1B8950-B957-224D-B7C2-773B14ECA584}"/>
                  </a:ext>
                </a:extLst>
              </p:cNvPr>
              <p:cNvCxnSpPr/>
              <p:nvPr/>
            </p:nvCxnSpPr>
            <p:spPr>
              <a:xfrm>
                <a:off x="1015790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A64C755B-3449-314F-87D9-87669109AF39}"/>
                  </a:ext>
                </a:extLst>
              </p:cNvPr>
              <p:cNvCxnSpPr/>
              <p:nvPr/>
            </p:nvCxnSpPr>
            <p:spPr>
              <a:xfrm>
                <a:off x="105642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026ABBC-C637-C14A-92A1-C683B6C87884}"/>
                  </a:ext>
                </a:extLst>
              </p:cNvPr>
              <p:cNvCxnSpPr/>
              <p:nvPr/>
            </p:nvCxnSpPr>
            <p:spPr>
              <a:xfrm>
                <a:off x="109705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C3F08237-C866-B14F-8363-58529462059E}"/>
                  </a:ext>
                </a:extLst>
              </p:cNvPr>
              <p:cNvCxnSpPr/>
              <p:nvPr/>
            </p:nvCxnSpPr>
            <p:spPr>
              <a:xfrm>
                <a:off x="113768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4E3AD8EF-AEE3-6A49-9CF1-4129EAD1801B}"/>
                  </a:ext>
                </a:extLst>
              </p:cNvPr>
              <p:cNvCxnSpPr/>
              <p:nvPr/>
            </p:nvCxnSpPr>
            <p:spPr>
              <a:xfrm>
                <a:off x="117831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7B2AB61D-5DA1-E04B-BE9A-84AA02B40E3C}"/>
                  </a:ext>
                </a:extLst>
              </p:cNvPr>
              <p:cNvCxnSpPr/>
              <p:nvPr/>
            </p:nvCxnSpPr>
            <p:spPr>
              <a:xfrm>
                <a:off x="12189481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845111C-8E51-B347-998D-03F19EA0C46C}"/>
                </a:ext>
              </a:extLst>
            </p:cNvPr>
            <p:cNvGrpSpPr/>
            <p:nvPr/>
          </p:nvGrpSpPr>
          <p:grpSpPr>
            <a:xfrm>
              <a:off x="-1" y="0"/>
              <a:ext cx="12192001" cy="6501057"/>
              <a:chOff x="-1" y="0"/>
              <a:chExt cx="12192001" cy="6501057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6A3CCCB-C2C7-004A-9126-5AD88537A046}"/>
                  </a:ext>
                </a:extLst>
              </p:cNvPr>
              <p:cNvCxnSpPr/>
              <p:nvPr/>
            </p:nvCxnSpPr>
            <p:spPr>
              <a:xfrm rot="5400000">
                <a:off x="6096000" y="-609600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463F854-D905-4945-BF29-47A4742483C0}"/>
                  </a:ext>
                </a:extLst>
              </p:cNvPr>
              <p:cNvCxnSpPr/>
              <p:nvPr/>
            </p:nvCxnSpPr>
            <p:spPr>
              <a:xfrm rot="5400000">
                <a:off x="6096000" y="-568968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FEB4DAAE-0F6D-BA4C-B274-91690C3562D4}"/>
                  </a:ext>
                </a:extLst>
              </p:cNvPr>
              <p:cNvCxnSpPr/>
              <p:nvPr/>
            </p:nvCxnSpPr>
            <p:spPr>
              <a:xfrm rot="5400000">
                <a:off x="6096000" y="-528336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942F581-1133-B24E-9E4B-83EF99522A19}"/>
                  </a:ext>
                </a:extLst>
              </p:cNvPr>
              <p:cNvCxnSpPr/>
              <p:nvPr/>
            </p:nvCxnSpPr>
            <p:spPr>
              <a:xfrm rot="5400000">
                <a:off x="6096000" y="-487705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D4B309C-D492-3346-9EC4-FB9A408F66DB}"/>
                  </a:ext>
                </a:extLst>
              </p:cNvPr>
              <p:cNvCxnSpPr/>
              <p:nvPr/>
            </p:nvCxnSpPr>
            <p:spPr>
              <a:xfrm rot="5400000">
                <a:off x="6096000" y="-447073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4F580D5A-482E-004A-843D-9F28EA6CB4D3}"/>
                  </a:ext>
                </a:extLst>
              </p:cNvPr>
              <p:cNvCxnSpPr/>
              <p:nvPr/>
            </p:nvCxnSpPr>
            <p:spPr>
              <a:xfrm rot="5400000">
                <a:off x="6096000" y="-406442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CE2A047C-7D28-6846-B1D3-90436FEA8234}"/>
                  </a:ext>
                </a:extLst>
              </p:cNvPr>
              <p:cNvCxnSpPr/>
              <p:nvPr/>
            </p:nvCxnSpPr>
            <p:spPr>
              <a:xfrm rot="5400000">
                <a:off x="6096000" y="-3658104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E8196BE-CCFC-7C4C-9B9D-97508143202D}"/>
                  </a:ext>
                </a:extLst>
              </p:cNvPr>
              <p:cNvCxnSpPr/>
              <p:nvPr/>
            </p:nvCxnSpPr>
            <p:spPr>
              <a:xfrm rot="5400000">
                <a:off x="6096000" y="-3251788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7D0F7D48-A1B5-D947-BC06-F02C6787F686}"/>
                  </a:ext>
                </a:extLst>
              </p:cNvPr>
              <p:cNvCxnSpPr/>
              <p:nvPr/>
            </p:nvCxnSpPr>
            <p:spPr>
              <a:xfrm rot="5400000">
                <a:off x="6096000" y="-2845472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F3EA839-3546-C241-8385-77610EB1391B}"/>
                  </a:ext>
                </a:extLst>
              </p:cNvPr>
              <p:cNvCxnSpPr/>
              <p:nvPr/>
            </p:nvCxnSpPr>
            <p:spPr>
              <a:xfrm rot="5400000">
                <a:off x="6096000" y="-24391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6E4C52E-DA48-5E4E-BD34-004FA65AE83B}"/>
                  </a:ext>
                </a:extLst>
              </p:cNvPr>
              <p:cNvCxnSpPr/>
              <p:nvPr/>
            </p:nvCxnSpPr>
            <p:spPr>
              <a:xfrm rot="5400000">
                <a:off x="6096000" y="-203284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42951854-C309-114F-9BE5-D6AD52ED59F4}"/>
                  </a:ext>
                </a:extLst>
              </p:cNvPr>
              <p:cNvCxnSpPr/>
              <p:nvPr/>
            </p:nvCxnSpPr>
            <p:spPr>
              <a:xfrm rot="5400000">
                <a:off x="6096000" y="-162652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6B5CABA-B02B-4943-B65B-46934E70D63E}"/>
                  </a:ext>
                </a:extLst>
              </p:cNvPr>
              <p:cNvCxnSpPr/>
              <p:nvPr/>
            </p:nvCxnSpPr>
            <p:spPr>
              <a:xfrm rot="5400000">
                <a:off x="6096000" y="-122020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14134C6-8363-6446-A83B-4287AD6157A6}"/>
                  </a:ext>
                </a:extLst>
              </p:cNvPr>
              <p:cNvCxnSpPr/>
              <p:nvPr/>
            </p:nvCxnSpPr>
            <p:spPr>
              <a:xfrm rot="5400000">
                <a:off x="6096000" y="-81389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F2B7BCF-E0F8-DC44-97E3-49C7D2C1376A}"/>
                  </a:ext>
                </a:extLst>
              </p:cNvPr>
              <p:cNvCxnSpPr/>
              <p:nvPr/>
            </p:nvCxnSpPr>
            <p:spPr>
              <a:xfrm rot="5400000">
                <a:off x="6096000" y="-40757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546147D-6235-AE4D-A7C9-BB4ED565EA64}"/>
                  </a:ext>
                </a:extLst>
              </p:cNvPr>
              <p:cNvCxnSpPr/>
              <p:nvPr/>
            </p:nvCxnSpPr>
            <p:spPr>
              <a:xfrm rot="5400000">
                <a:off x="6096000" y="-126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3D4E8A1-41C8-CB4E-91BF-1B70424E8927}"/>
                  </a:ext>
                </a:extLst>
              </p:cNvPr>
              <p:cNvCxnSpPr/>
              <p:nvPr/>
            </p:nvCxnSpPr>
            <p:spPr>
              <a:xfrm rot="5400000">
                <a:off x="6096000" y="4050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">
            <a:extLst>
              <a:ext uri="{FF2B5EF4-FFF2-40B4-BE49-F238E27FC236}">
                <a16:creationId xmlns:a16="http://schemas.microsoft.com/office/drawing/2014/main" id="{30B5C5B8-1A05-9541-8BEB-9B1A9FEB472D}"/>
              </a:ext>
            </a:extLst>
          </p:cNvPr>
          <p:cNvSpPr/>
          <p:nvPr/>
        </p:nvSpPr>
        <p:spPr>
          <a:xfrm>
            <a:off x="0" y="-19053"/>
            <a:ext cx="8123801" cy="6877053"/>
          </a:xfrm>
          <a:prstGeom prst="rect">
            <a:avLst/>
          </a:prstGeom>
          <a:gradFill flip="none" rotWithShape="1">
            <a:gsLst>
              <a:gs pos="46000">
                <a:srgbClr val="2D323D"/>
              </a:gs>
              <a:gs pos="100000">
                <a:srgbClr val="3D4453"/>
              </a:gs>
            </a:gsLst>
            <a:lin ang="18900000" scaled="1"/>
            <a:tileRect/>
          </a:gradFill>
          <a:ln w="12700">
            <a:miter lim="400000"/>
          </a:ln>
          <a:effectLst>
            <a:outerShdw blurRad="4445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b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7" name="Dashboard">
            <a:extLst>
              <a:ext uri="{FF2B5EF4-FFF2-40B4-BE49-F238E27FC236}">
                <a16:creationId xmlns:a16="http://schemas.microsoft.com/office/drawing/2014/main" id="{03C6BF74-D093-D347-9B21-0C842BD1B59F}"/>
              </a:ext>
            </a:extLst>
          </p:cNvPr>
          <p:cNvSpPr txBox="1"/>
          <p:nvPr/>
        </p:nvSpPr>
        <p:spPr>
          <a:xfrm>
            <a:off x="881159" y="701425"/>
            <a:ext cx="501042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Campaign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Rounded Rectangle">
            <a:extLst>
              <a:ext uri="{FF2B5EF4-FFF2-40B4-BE49-F238E27FC236}">
                <a16:creationId xmlns:a16="http://schemas.microsoft.com/office/drawing/2014/main" id="{7E4DB792-A802-EA4F-B729-E9D02B940698}"/>
              </a:ext>
            </a:extLst>
          </p:cNvPr>
          <p:cNvSpPr/>
          <p:nvPr/>
        </p:nvSpPr>
        <p:spPr>
          <a:xfrm>
            <a:off x="3327747" y="1791235"/>
            <a:ext cx="1473801" cy="588307"/>
          </a:xfrm>
          <a:prstGeom prst="roundRect">
            <a:avLst>
              <a:gd name="adj" fmla="val 12205"/>
            </a:avLst>
          </a:prstGeom>
          <a:gradFill flip="none" rotWithShape="1">
            <a:gsLst>
              <a:gs pos="82000">
                <a:srgbClr val="5F72F8"/>
              </a:gs>
              <a:gs pos="47000">
                <a:srgbClr val="469CFC"/>
              </a:gs>
              <a:gs pos="17000">
                <a:srgbClr val="2DC5FF"/>
              </a:gs>
            </a:gsLst>
            <a:lin ang="2700000" scaled="1"/>
            <a:tileRect/>
          </a:gradFill>
          <a:ln w="25400">
            <a:noFill/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00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CAMPAIGN</a:t>
            </a:r>
            <a:endParaRPr sz="10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2" name="Rectangle: Rounded Corners 3">
            <a:extLst>
              <a:ext uri="{FF2B5EF4-FFF2-40B4-BE49-F238E27FC236}">
                <a16:creationId xmlns:a16="http://schemas.microsoft.com/office/drawing/2014/main" id="{5BCCC5AA-EFCF-984C-9F3A-77FBEEA31C04}"/>
              </a:ext>
            </a:extLst>
          </p:cNvPr>
          <p:cNvSpPr/>
          <p:nvPr/>
        </p:nvSpPr>
        <p:spPr>
          <a:xfrm>
            <a:off x="1237948" y="5296009"/>
            <a:ext cx="1235811" cy="783021"/>
          </a:xfrm>
          <a:prstGeom prst="roundRect">
            <a:avLst>
              <a:gd name="adj" fmla="val 12036"/>
            </a:avLst>
          </a:prstGeom>
          <a:solidFill>
            <a:srgbClr val="60656D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Ad 01</a:t>
            </a:r>
          </a:p>
        </p:txBody>
      </p:sp>
      <p:sp>
        <p:nvSpPr>
          <p:cNvPr id="93" name="Rectangle: Rounded Corners 3">
            <a:extLst>
              <a:ext uri="{FF2B5EF4-FFF2-40B4-BE49-F238E27FC236}">
                <a16:creationId xmlns:a16="http://schemas.microsoft.com/office/drawing/2014/main" id="{7B1681E4-C385-C045-9CDB-6A478FE899CB}"/>
              </a:ext>
            </a:extLst>
          </p:cNvPr>
          <p:cNvSpPr/>
          <p:nvPr/>
        </p:nvSpPr>
        <p:spPr>
          <a:xfrm>
            <a:off x="2711750" y="5295383"/>
            <a:ext cx="1231997" cy="783021"/>
          </a:xfrm>
          <a:prstGeom prst="roundRect">
            <a:avLst>
              <a:gd name="adj" fmla="val 12036"/>
            </a:avLst>
          </a:prstGeom>
          <a:solidFill>
            <a:srgbClr val="60656D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Ad 01</a:t>
            </a:r>
          </a:p>
        </p:txBody>
      </p:sp>
      <p:sp>
        <p:nvSpPr>
          <p:cNvPr id="94" name="Rectangle: Rounded Corners 3">
            <a:extLst>
              <a:ext uri="{FF2B5EF4-FFF2-40B4-BE49-F238E27FC236}">
                <a16:creationId xmlns:a16="http://schemas.microsoft.com/office/drawing/2014/main" id="{992A70D7-8262-784D-86BB-191F298A191D}"/>
              </a:ext>
            </a:extLst>
          </p:cNvPr>
          <p:cNvSpPr/>
          <p:nvPr/>
        </p:nvSpPr>
        <p:spPr>
          <a:xfrm>
            <a:off x="4185550" y="5295383"/>
            <a:ext cx="1231997" cy="783021"/>
          </a:xfrm>
          <a:prstGeom prst="roundRect">
            <a:avLst>
              <a:gd name="adj" fmla="val 9034"/>
            </a:avLst>
          </a:prstGeom>
          <a:solidFill>
            <a:srgbClr val="60656D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Ad 02</a:t>
            </a:r>
          </a:p>
        </p:txBody>
      </p:sp>
      <p:sp>
        <p:nvSpPr>
          <p:cNvPr id="95" name="Rectangle: Rounded Corners 3">
            <a:extLst>
              <a:ext uri="{FF2B5EF4-FFF2-40B4-BE49-F238E27FC236}">
                <a16:creationId xmlns:a16="http://schemas.microsoft.com/office/drawing/2014/main" id="{7F0298AE-887B-E04E-AAC2-32BDFC1A787C}"/>
              </a:ext>
            </a:extLst>
          </p:cNvPr>
          <p:cNvSpPr/>
          <p:nvPr/>
        </p:nvSpPr>
        <p:spPr>
          <a:xfrm>
            <a:off x="5654641" y="5295291"/>
            <a:ext cx="1231997" cy="783021"/>
          </a:xfrm>
          <a:prstGeom prst="roundRect">
            <a:avLst>
              <a:gd name="adj" fmla="val 10535"/>
            </a:avLst>
          </a:prstGeom>
          <a:solidFill>
            <a:srgbClr val="60656D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Ad 03</a:t>
            </a:r>
          </a:p>
        </p:txBody>
      </p:sp>
      <p:sp>
        <p:nvSpPr>
          <p:cNvPr id="96" name="Rounded Rectangle">
            <a:extLst>
              <a:ext uri="{FF2B5EF4-FFF2-40B4-BE49-F238E27FC236}">
                <a16:creationId xmlns:a16="http://schemas.microsoft.com/office/drawing/2014/main" id="{260451FB-FBEE-214A-AB47-F1674C325BC7}"/>
              </a:ext>
            </a:extLst>
          </p:cNvPr>
          <p:cNvSpPr/>
          <p:nvPr/>
        </p:nvSpPr>
        <p:spPr>
          <a:xfrm>
            <a:off x="1237949" y="3609699"/>
            <a:ext cx="1231997" cy="772612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>
            <a:outerShdw blurRad="190500" dist="50800" dir="2700000" sx="102000" sy="102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00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Audience 01</a:t>
            </a:r>
            <a:endParaRPr sz="1000" dirty="0">
              <a:solidFill>
                <a:srgbClr val="FFFFFF"/>
              </a:solidFill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7" name="Rounded Rectangle">
            <a:extLst>
              <a:ext uri="{FF2B5EF4-FFF2-40B4-BE49-F238E27FC236}">
                <a16:creationId xmlns:a16="http://schemas.microsoft.com/office/drawing/2014/main" id="{7C0A4BC6-3882-CC44-A1A1-DE849A5B3C3E}"/>
              </a:ext>
            </a:extLst>
          </p:cNvPr>
          <p:cNvSpPr/>
          <p:nvPr/>
        </p:nvSpPr>
        <p:spPr>
          <a:xfrm>
            <a:off x="2711750" y="3607697"/>
            <a:ext cx="1231997" cy="772612"/>
          </a:xfrm>
          <a:prstGeom prst="roundRect">
            <a:avLst>
              <a:gd name="adj" fmla="val 12205"/>
            </a:avLst>
          </a:prstGeom>
          <a:ln w="25400">
            <a:solidFill>
              <a:srgbClr val="2DC5FF"/>
            </a:solidFill>
            <a:miter lim="400000"/>
          </a:ln>
          <a:effectLst>
            <a:outerShdw blurRad="190500" dist="50800" dir="2700000" sx="102000" sy="102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000" b="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Audience 02</a:t>
            </a:r>
          </a:p>
        </p:txBody>
      </p:sp>
      <p:sp>
        <p:nvSpPr>
          <p:cNvPr id="98" name="Rounded Rectangle">
            <a:extLst>
              <a:ext uri="{FF2B5EF4-FFF2-40B4-BE49-F238E27FC236}">
                <a16:creationId xmlns:a16="http://schemas.microsoft.com/office/drawing/2014/main" id="{450B95CE-3905-C846-9C2F-B1349FDD14BC}"/>
              </a:ext>
            </a:extLst>
          </p:cNvPr>
          <p:cNvSpPr/>
          <p:nvPr/>
        </p:nvSpPr>
        <p:spPr>
          <a:xfrm>
            <a:off x="4185550" y="3617814"/>
            <a:ext cx="1231997" cy="772612"/>
          </a:xfrm>
          <a:prstGeom prst="roundRect">
            <a:avLst>
              <a:gd name="adj" fmla="val 12205"/>
            </a:avLst>
          </a:prstGeom>
          <a:ln w="25400">
            <a:solidFill>
              <a:srgbClr val="5F72F8"/>
            </a:solidFill>
            <a:miter lim="400000"/>
          </a:ln>
          <a:effectLst>
            <a:outerShdw blurRad="190500" dist="50800" dir="2700000" sx="102000" sy="102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000" b="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Audience 03</a:t>
            </a:r>
          </a:p>
        </p:txBody>
      </p:sp>
      <p:sp>
        <p:nvSpPr>
          <p:cNvPr id="99" name="Rounded Rectangle">
            <a:extLst>
              <a:ext uri="{FF2B5EF4-FFF2-40B4-BE49-F238E27FC236}">
                <a16:creationId xmlns:a16="http://schemas.microsoft.com/office/drawing/2014/main" id="{A65C503D-A0FB-234D-A072-E5E967600883}"/>
              </a:ext>
            </a:extLst>
          </p:cNvPr>
          <p:cNvSpPr/>
          <p:nvPr/>
        </p:nvSpPr>
        <p:spPr>
          <a:xfrm>
            <a:off x="5659351" y="3607405"/>
            <a:ext cx="1231997" cy="772612"/>
          </a:xfrm>
          <a:prstGeom prst="roundRect">
            <a:avLst>
              <a:gd name="adj" fmla="val 12205"/>
            </a:avLst>
          </a:prstGeom>
          <a:ln w="25400">
            <a:solidFill>
              <a:srgbClr val="5F72F8"/>
            </a:solidFill>
            <a:miter lim="400000"/>
          </a:ln>
          <a:effectLst>
            <a:outerShdw blurRad="190500" dist="50800" dir="2700000" sx="102000" sy="102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en-US" sz="1000" b="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Audience 04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1AC2A567-8A2F-684D-9923-035D27E6A201}"/>
              </a:ext>
            </a:extLst>
          </p:cNvPr>
          <p:cNvCxnSpPr>
            <a:cxnSpLocks/>
            <a:stCxn id="88" idx="2"/>
            <a:endCxn id="96" idx="0"/>
          </p:cNvCxnSpPr>
          <p:nvPr/>
        </p:nvCxnSpPr>
        <p:spPr>
          <a:xfrm rot="5400000">
            <a:off x="2344220" y="1889270"/>
            <a:ext cx="1230156" cy="2210700"/>
          </a:xfrm>
          <a:prstGeom prst="bentConnector3">
            <a:avLst/>
          </a:prstGeom>
          <a:noFill/>
          <a:ln w="12700" cap="rnd">
            <a:solidFill>
              <a:srgbClr val="2DC5FF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8" name="Elbow Connector 127">
            <a:extLst>
              <a:ext uri="{FF2B5EF4-FFF2-40B4-BE49-F238E27FC236}">
                <a16:creationId xmlns:a16="http://schemas.microsoft.com/office/drawing/2014/main" id="{1588F414-0BE3-AF48-939B-777442A2FE6D}"/>
              </a:ext>
            </a:extLst>
          </p:cNvPr>
          <p:cNvCxnSpPr>
            <a:cxnSpLocks/>
            <a:stCxn id="88" idx="2"/>
            <a:endCxn id="97" idx="0"/>
          </p:cNvCxnSpPr>
          <p:nvPr/>
        </p:nvCxnSpPr>
        <p:spPr>
          <a:xfrm rot="5400000">
            <a:off x="3082121" y="2625169"/>
            <a:ext cx="1228155" cy="736900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2DC5FF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8" name="Elbow Connector 187">
            <a:extLst>
              <a:ext uri="{FF2B5EF4-FFF2-40B4-BE49-F238E27FC236}">
                <a16:creationId xmlns:a16="http://schemas.microsoft.com/office/drawing/2014/main" id="{111B3B69-A0D2-8F4B-B947-0FE7091AE5EB}"/>
              </a:ext>
            </a:extLst>
          </p:cNvPr>
          <p:cNvCxnSpPr>
            <a:cxnSpLocks/>
            <a:stCxn id="88" idx="2"/>
            <a:endCxn id="98" idx="0"/>
          </p:cNvCxnSpPr>
          <p:nvPr/>
        </p:nvCxnSpPr>
        <p:spPr>
          <a:xfrm rot="16200000" flipH="1">
            <a:off x="3813963" y="2630227"/>
            <a:ext cx="1238272" cy="736901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1" name="Elbow Connector 190">
            <a:extLst>
              <a:ext uri="{FF2B5EF4-FFF2-40B4-BE49-F238E27FC236}">
                <a16:creationId xmlns:a16="http://schemas.microsoft.com/office/drawing/2014/main" id="{2ECA3348-5B88-BA4A-902D-34467138BA60}"/>
              </a:ext>
            </a:extLst>
          </p:cNvPr>
          <p:cNvCxnSpPr>
            <a:cxnSpLocks/>
            <a:stCxn id="88" idx="2"/>
            <a:endCxn id="99" idx="0"/>
          </p:cNvCxnSpPr>
          <p:nvPr/>
        </p:nvCxnSpPr>
        <p:spPr>
          <a:xfrm rot="16200000" flipH="1">
            <a:off x="4556068" y="1888122"/>
            <a:ext cx="1227863" cy="2210701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2" name="Elbow Connector 191">
            <a:extLst>
              <a:ext uri="{FF2B5EF4-FFF2-40B4-BE49-F238E27FC236}">
                <a16:creationId xmlns:a16="http://schemas.microsoft.com/office/drawing/2014/main" id="{6EF04547-D409-2C4C-A049-C06BD014D28B}"/>
              </a:ext>
            </a:extLst>
          </p:cNvPr>
          <p:cNvCxnSpPr>
            <a:cxnSpLocks/>
            <a:stCxn id="96" idx="2"/>
            <a:endCxn id="92" idx="0"/>
          </p:cNvCxnSpPr>
          <p:nvPr/>
        </p:nvCxnSpPr>
        <p:spPr>
          <a:xfrm rot="16200000" flipH="1">
            <a:off x="1398051" y="4838206"/>
            <a:ext cx="913699" cy="1906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3" name="Elbow Connector 192">
            <a:extLst>
              <a:ext uri="{FF2B5EF4-FFF2-40B4-BE49-F238E27FC236}">
                <a16:creationId xmlns:a16="http://schemas.microsoft.com/office/drawing/2014/main" id="{92D73BCE-5173-5E41-A70B-0C8EFA809067}"/>
              </a:ext>
            </a:extLst>
          </p:cNvPr>
          <p:cNvCxnSpPr>
            <a:cxnSpLocks/>
            <a:stCxn id="97" idx="2"/>
            <a:endCxn id="93" idx="0"/>
          </p:cNvCxnSpPr>
          <p:nvPr/>
        </p:nvCxnSpPr>
        <p:spPr>
          <a:xfrm rot="16200000" flipH="1">
            <a:off x="2870212" y="4837844"/>
            <a:ext cx="915074" cy="1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4" name="Elbow Connector 193">
            <a:extLst>
              <a:ext uri="{FF2B5EF4-FFF2-40B4-BE49-F238E27FC236}">
                <a16:creationId xmlns:a16="http://schemas.microsoft.com/office/drawing/2014/main" id="{1F60DAEA-0563-0742-A6EE-1FBBB79B8641}"/>
              </a:ext>
            </a:extLst>
          </p:cNvPr>
          <p:cNvCxnSpPr>
            <a:cxnSpLocks/>
            <a:stCxn id="98" idx="2"/>
            <a:endCxn id="94" idx="0"/>
          </p:cNvCxnSpPr>
          <p:nvPr/>
        </p:nvCxnSpPr>
        <p:spPr>
          <a:xfrm rot="5400000">
            <a:off x="4349071" y="4842904"/>
            <a:ext cx="904957" cy="1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9BE51063-E319-9A46-8FE4-A47D267E88A1}"/>
              </a:ext>
            </a:extLst>
          </p:cNvPr>
          <p:cNvCxnSpPr>
            <a:cxnSpLocks/>
            <a:stCxn id="99" idx="2"/>
            <a:endCxn id="95" idx="0"/>
          </p:cNvCxnSpPr>
          <p:nvPr/>
        </p:nvCxnSpPr>
        <p:spPr>
          <a:xfrm rot="5400000">
            <a:off x="5815358" y="4835299"/>
            <a:ext cx="915275" cy="4709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Up Arrow 20">
            <a:extLst>
              <a:ext uri="{FF2B5EF4-FFF2-40B4-BE49-F238E27FC236}">
                <a16:creationId xmlns:a16="http://schemas.microsoft.com/office/drawing/2014/main" id="{E8A77E96-4DD3-8646-9389-B2780E8A6936}"/>
              </a:ext>
            </a:extLst>
          </p:cNvPr>
          <p:cNvSpPr/>
          <p:nvPr/>
        </p:nvSpPr>
        <p:spPr>
          <a:xfrm rot="16200000" flipV="1">
            <a:off x="7989878" y="1625258"/>
            <a:ext cx="283793" cy="920259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Up Arrow 73">
            <a:extLst>
              <a:ext uri="{FF2B5EF4-FFF2-40B4-BE49-F238E27FC236}">
                <a16:creationId xmlns:a16="http://schemas.microsoft.com/office/drawing/2014/main" id="{95117401-7277-AF42-8368-35BEAF6C1B37}"/>
              </a:ext>
            </a:extLst>
          </p:cNvPr>
          <p:cNvSpPr/>
          <p:nvPr/>
        </p:nvSpPr>
        <p:spPr>
          <a:xfrm rot="16200000" flipV="1">
            <a:off x="7989878" y="3543990"/>
            <a:ext cx="283793" cy="920259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Up Arrow 74">
            <a:extLst>
              <a:ext uri="{FF2B5EF4-FFF2-40B4-BE49-F238E27FC236}">
                <a16:creationId xmlns:a16="http://schemas.microsoft.com/office/drawing/2014/main" id="{D130DDBE-CFAB-174B-B995-E9FCAE42C177}"/>
              </a:ext>
            </a:extLst>
          </p:cNvPr>
          <p:cNvSpPr/>
          <p:nvPr/>
        </p:nvSpPr>
        <p:spPr>
          <a:xfrm rot="16200000" flipV="1">
            <a:off x="7989878" y="5226671"/>
            <a:ext cx="283793" cy="920259"/>
          </a:xfrm>
          <a:prstGeom prst="upArrow">
            <a:avLst>
              <a:gd name="adj1" fmla="val 30519"/>
              <a:gd name="adj2" fmla="val 59840"/>
            </a:avLst>
          </a:prstGeom>
          <a:solidFill>
            <a:srgbClr val="60656D"/>
          </a:solidFill>
          <a:ln>
            <a:noFill/>
          </a:ln>
          <a:effectLst>
            <a:outerShdw blurRad="127000" sx="95000" sy="95000" algn="ctr" rotWithShape="0">
              <a:schemeClr val="bg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2438430" hangingPunct="1"/>
            <a:endParaRPr lang="en-US" sz="4800" b="0" kern="12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BD69ADFA-68E4-F04F-BA2E-939246191A18}"/>
              </a:ext>
            </a:extLst>
          </p:cNvPr>
          <p:cNvSpPr txBox="1">
            <a:spLocks/>
          </p:cNvSpPr>
          <p:nvPr/>
        </p:nvSpPr>
        <p:spPr>
          <a:xfrm>
            <a:off x="8949860" y="1904279"/>
            <a:ext cx="2092219" cy="36221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900" b="0" i="1" dirty="0">
                <a:solidFill>
                  <a:srgbClr val="2D323D"/>
                </a:solidFill>
                <a:latin typeface="Century Gothic" panose="020B0502020202020204" pitchFamily="34" charset="0"/>
              </a:rPr>
              <a:t>Campaign with a single objective. For example, website conversations.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F83BF62E-4EBC-A047-85D7-B827317A357F}"/>
              </a:ext>
            </a:extLst>
          </p:cNvPr>
          <p:cNvSpPr txBox="1">
            <a:spLocks/>
          </p:cNvSpPr>
          <p:nvPr/>
        </p:nvSpPr>
        <p:spPr>
          <a:xfrm>
            <a:off x="8949861" y="3823011"/>
            <a:ext cx="1856684" cy="36221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900" b="0" i="1" dirty="0">
                <a:solidFill>
                  <a:srgbClr val="2D323D"/>
                </a:solidFill>
                <a:latin typeface="Century Gothic" panose="020B0502020202020204" pitchFamily="34" charset="0"/>
              </a:rPr>
              <a:t>Four separate Ad sets targeting two different audience.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CCBDA840-5F3C-0141-BC4E-07099D8E83B9}"/>
              </a:ext>
            </a:extLst>
          </p:cNvPr>
          <p:cNvSpPr txBox="1">
            <a:spLocks/>
          </p:cNvSpPr>
          <p:nvPr/>
        </p:nvSpPr>
        <p:spPr>
          <a:xfrm>
            <a:off x="8936433" y="5409512"/>
            <a:ext cx="2345117" cy="5545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900" b="0" i="1" dirty="0">
                <a:solidFill>
                  <a:srgbClr val="2D323D"/>
                </a:solidFill>
                <a:latin typeface="Century Gothic" panose="020B0502020202020204" pitchFamily="34" charset="0"/>
              </a:rPr>
              <a:t>One Ad per Ad set. Notice there are only 2 different ads. Each Ad is displayed in its own Ad set to each audience.</a:t>
            </a:r>
          </a:p>
        </p:txBody>
      </p:sp>
    </p:spTree>
    <p:extLst>
      <p:ext uri="{BB962C8B-B14F-4D97-AF65-F5344CB8AC3E}">
        <p14:creationId xmlns:p14="http://schemas.microsoft.com/office/powerpoint/2010/main" val="102747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21" grpId="0" animBg="1"/>
      <p:bldP spid="74" grpId="0" animBg="1"/>
      <p:bldP spid="75" grpId="0" animBg="1"/>
      <p:bldP spid="76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Decision Tree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7143AED-DB1D-4D46-84E7-1E12179BD15A}"/>
              </a:ext>
            </a:extLst>
          </p:cNvPr>
          <p:cNvGrpSpPr/>
          <p:nvPr/>
        </p:nvGrpSpPr>
        <p:grpSpPr>
          <a:xfrm>
            <a:off x="696306" y="1611455"/>
            <a:ext cx="10799388" cy="4691956"/>
            <a:chOff x="483655" y="1497155"/>
            <a:chExt cx="11214100" cy="4872134"/>
          </a:xfrm>
        </p:grpSpPr>
        <p:sp>
          <p:nvSpPr>
            <p:cNvPr id="4" name="Rounded Rectangle">
              <a:extLst>
                <a:ext uri="{FF2B5EF4-FFF2-40B4-BE49-F238E27FC236}">
                  <a16:creationId xmlns:a16="http://schemas.microsoft.com/office/drawing/2014/main" id="{914CC2B4-972A-4947-8CAA-21699C6EE4B6}"/>
                </a:ext>
              </a:extLst>
            </p:cNvPr>
            <p:cNvSpPr/>
            <p:nvPr/>
          </p:nvSpPr>
          <p:spPr>
            <a:xfrm>
              <a:off x="5340038" y="1497155"/>
              <a:ext cx="1511922" cy="335983"/>
            </a:xfrm>
            <a:prstGeom prst="roundRect">
              <a:avLst>
                <a:gd name="adj" fmla="val 12205"/>
              </a:avLst>
            </a:prstGeom>
            <a:gradFill flip="none" rotWithShape="1">
              <a:gsLst>
                <a:gs pos="82000">
                  <a:srgbClr val="5F72F8"/>
                </a:gs>
                <a:gs pos="47000">
                  <a:srgbClr val="469CFC"/>
                </a:gs>
                <a:gs pos="17000">
                  <a:srgbClr val="2DC5FF"/>
                </a:gs>
              </a:gsLst>
              <a:lin ang="2700000" scaled="1"/>
              <a:tileRect/>
            </a:gradFill>
            <a:ln w="25400">
              <a:noFill/>
              <a:miter lim="400000"/>
            </a:ln>
            <a:effectLst>
              <a:outerShdw blurRad="190500" dist="50800" dir="2700000" sx="102000" sy="102000" algn="tl" rotWithShape="0">
                <a:prstClr val="black">
                  <a:alpha val="30000"/>
                </a:prstClr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11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158 {n=38, 100%}</a:t>
              </a:r>
              <a:endParaRPr sz="1100" dirty="0">
                <a:solidFill>
                  <a:srgbClr val="FFFFFF"/>
                </a:solidFill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6" name="Rounded Rectangle">
              <a:extLst>
                <a:ext uri="{FF2B5EF4-FFF2-40B4-BE49-F238E27FC236}">
                  <a16:creationId xmlns:a16="http://schemas.microsoft.com/office/drawing/2014/main" id="{A1B1F670-B181-AD4C-8DBF-0334EA7CE0BC}"/>
                </a:ext>
              </a:extLst>
            </p:cNvPr>
            <p:cNvSpPr/>
            <p:nvPr/>
          </p:nvSpPr>
          <p:spPr>
            <a:xfrm>
              <a:off x="2009632" y="2093845"/>
              <a:ext cx="1250743" cy="335983"/>
            </a:xfrm>
            <a:prstGeom prst="roundRect">
              <a:avLst>
                <a:gd name="adj" fmla="val 12205"/>
              </a:avLst>
            </a:prstGeom>
            <a:ln w="25400">
              <a:solidFill>
                <a:srgbClr val="2DC5FF"/>
              </a:solidFill>
              <a:miter lim="400000"/>
            </a:ln>
            <a:effectLst>
              <a:outerShdw blurRad="190500" dist="50800" dir="2700000" sx="102000" sy="102000" algn="tl" rotWithShape="0">
                <a:prstClr val="black"/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117 {n=7, 18%}</a:t>
              </a:r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8BDEC201-BF5B-E345-92A2-40FD42B291BF}"/>
                </a:ext>
              </a:extLst>
            </p:cNvPr>
            <p:cNvSpPr txBox="1">
              <a:spLocks/>
            </p:cNvSpPr>
            <p:nvPr/>
          </p:nvSpPr>
          <p:spPr>
            <a:xfrm>
              <a:off x="5482336" y="1900632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Pageviews &lt; 8460</a:t>
              </a:r>
            </a:p>
          </p:txBody>
        </p:sp>
        <p:sp>
          <p:nvSpPr>
            <p:cNvPr id="8" name="Rounded Rectangle">
              <a:extLst>
                <a:ext uri="{FF2B5EF4-FFF2-40B4-BE49-F238E27FC236}">
                  <a16:creationId xmlns:a16="http://schemas.microsoft.com/office/drawing/2014/main" id="{4E98CC97-525F-E247-BE5A-FD2DF9FCC652}"/>
                </a:ext>
              </a:extLst>
            </p:cNvPr>
            <p:cNvSpPr/>
            <p:nvPr/>
          </p:nvSpPr>
          <p:spPr>
            <a:xfrm>
              <a:off x="7346184" y="2093845"/>
              <a:ext cx="1250743" cy="335983"/>
            </a:xfrm>
            <a:prstGeom prst="roundRect">
              <a:avLst>
                <a:gd name="adj" fmla="val 12205"/>
              </a:avLst>
            </a:prstGeom>
            <a:ln w="25400">
              <a:solidFill>
                <a:srgbClr val="2DC5FF"/>
              </a:solidFill>
              <a:miter lim="400000"/>
            </a:ln>
            <a:effectLst>
              <a:outerShdw blurRad="190500" dist="50800" dir="2700000" sx="102000" sy="102000" algn="tl" rotWithShape="0">
                <a:prstClr val="black"/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167 {n=31, 82%}</a:t>
              </a:r>
            </a:p>
          </p:txBody>
        </p:sp>
        <p:sp>
          <p:nvSpPr>
            <p:cNvPr id="9" name="Rounded Rectangle">
              <a:extLst>
                <a:ext uri="{FF2B5EF4-FFF2-40B4-BE49-F238E27FC236}">
                  <a16:creationId xmlns:a16="http://schemas.microsoft.com/office/drawing/2014/main" id="{C072936D-9938-6442-BCC5-2581D71669FD}"/>
                </a:ext>
              </a:extLst>
            </p:cNvPr>
            <p:cNvSpPr/>
            <p:nvPr/>
          </p:nvSpPr>
          <p:spPr>
            <a:xfrm>
              <a:off x="1313144" y="2764692"/>
              <a:ext cx="1250743" cy="335983"/>
            </a:xfrm>
            <a:prstGeom prst="roundRect">
              <a:avLst>
                <a:gd name="adj" fmla="val 12205"/>
              </a:avLst>
            </a:prstGeom>
            <a:ln w="25400">
              <a:solidFill>
                <a:schemeClr val="bg1">
                  <a:lumMod val="65000"/>
                </a:schemeClr>
              </a:solidFill>
              <a:miter lim="400000"/>
            </a:ln>
            <a:effectLst>
              <a:outerShdw blurRad="190500" dist="50800" dir="2700000" sx="102000" sy="102000" algn="tl" rotWithShape="0">
                <a:prstClr val="black"/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17 {n=4, 11%}</a:t>
              </a:r>
            </a:p>
          </p:txBody>
        </p:sp>
        <p:sp>
          <p:nvSpPr>
            <p:cNvPr id="10" name="Rounded Rectangle">
              <a:extLst>
                <a:ext uri="{FF2B5EF4-FFF2-40B4-BE49-F238E27FC236}">
                  <a16:creationId xmlns:a16="http://schemas.microsoft.com/office/drawing/2014/main" id="{A7A244C9-A1AC-864E-99ED-C7A8F4505925}"/>
                </a:ext>
              </a:extLst>
            </p:cNvPr>
            <p:cNvSpPr/>
            <p:nvPr/>
          </p:nvSpPr>
          <p:spPr>
            <a:xfrm>
              <a:off x="9452837" y="2764692"/>
              <a:ext cx="1250743" cy="335983"/>
            </a:xfrm>
            <a:prstGeom prst="roundRect">
              <a:avLst>
                <a:gd name="adj" fmla="val 12205"/>
              </a:avLst>
            </a:prstGeom>
            <a:ln w="25400">
              <a:solidFill>
                <a:schemeClr val="bg1">
                  <a:lumMod val="65000"/>
                </a:schemeClr>
              </a:solidFill>
              <a:miter lim="400000"/>
            </a:ln>
            <a:effectLst>
              <a:outerShdw blurRad="190500" dist="50800" dir="2700000" sx="102000" sy="102000" algn="tl" rotWithShape="0">
                <a:prstClr val="black"/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184 {n=16 42%}</a:t>
              </a:r>
            </a:p>
          </p:txBody>
        </p:sp>
        <p:sp>
          <p:nvSpPr>
            <p:cNvPr id="11" name="Rounded Rectangle">
              <a:extLst>
                <a:ext uri="{FF2B5EF4-FFF2-40B4-BE49-F238E27FC236}">
                  <a16:creationId xmlns:a16="http://schemas.microsoft.com/office/drawing/2014/main" id="{9378FF53-57D4-CC4E-8AE5-84D3C6404434}"/>
                </a:ext>
              </a:extLst>
            </p:cNvPr>
            <p:cNvSpPr/>
            <p:nvPr/>
          </p:nvSpPr>
          <p:spPr>
            <a:xfrm>
              <a:off x="5280984" y="2764692"/>
              <a:ext cx="1250743" cy="335983"/>
            </a:xfrm>
            <a:prstGeom prst="roundRect">
              <a:avLst>
                <a:gd name="adj" fmla="val 12205"/>
              </a:avLst>
            </a:prstGeom>
            <a:ln w="25400">
              <a:solidFill>
                <a:schemeClr val="bg1">
                  <a:lumMod val="65000"/>
                </a:schemeClr>
              </a:solidFill>
              <a:miter lim="400000"/>
            </a:ln>
            <a:effectLst>
              <a:outerShdw blurRad="190500" dist="50800" dir="2700000" sx="102000" sy="102000" algn="tl" rotWithShape="0">
                <a:prstClr val="black"/>
              </a:outerShdw>
            </a:effectLst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149 {n=5, 39%}</a:t>
              </a:r>
            </a:p>
          </p:txBody>
        </p:sp>
        <p:sp>
          <p:nvSpPr>
            <p:cNvPr id="12" name="Rectangle: Rounded Corners 3">
              <a:extLst>
                <a:ext uri="{FF2B5EF4-FFF2-40B4-BE49-F238E27FC236}">
                  <a16:creationId xmlns:a16="http://schemas.microsoft.com/office/drawing/2014/main" id="{DD462C63-E44B-E046-9211-2409978B9FDE}"/>
                </a:ext>
              </a:extLst>
            </p:cNvPr>
            <p:cNvSpPr/>
            <p:nvPr/>
          </p:nvSpPr>
          <p:spPr>
            <a:xfrm>
              <a:off x="4184326" y="3618630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134 {n=7 18%}</a:t>
              </a:r>
            </a:p>
          </p:txBody>
        </p:sp>
        <p:sp>
          <p:nvSpPr>
            <p:cNvPr id="13" name="Rectangle: Rounded Corners 3">
              <a:extLst>
                <a:ext uri="{FF2B5EF4-FFF2-40B4-BE49-F238E27FC236}">
                  <a16:creationId xmlns:a16="http://schemas.microsoft.com/office/drawing/2014/main" id="{6DD11CC4-5F28-8046-832F-C7A03CDA4DE6}"/>
                </a:ext>
              </a:extLst>
            </p:cNvPr>
            <p:cNvSpPr/>
            <p:nvPr/>
          </p:nvSpPr>
          <p:spPr>
            <a:xfrm>
              <a:off x="6346069" y="3618630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162 {n=8, 21%}</a:t>
              </a:r>
            </a:p>
          </p:txBody>
        </p:sp>
        <p:sp>
          <p:nvSpPr>
            <p:cNvPr id="14" name="Rectangle: Rounded Corners 3">
              <a:extLst>
                <a:ext uri="{FF2B5EF4-FFF2-40B4-BE49-F238E27FC236}">
                  <a16:creationId xmlns:a16="http://schemas.microsoft.com/office/drawing/2014/main" id="{1A796468-5620-854B-896B-C0B338B768BC}"/>
                </a:ext>
              </a:extLst>
            </p:cNvPr>
            <p:cNvSpPr/>
            <p:nvPr/>
          </p:nvSpPr>
          <p:spPr>
            <a:xfrm>
              <a:off x="8677292" y="3618630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176 {n=16, 34%}</a:t>
              </a:r>
            </a:p>
          </p:txBody>
        </p:sp>
        <p:sp>
          <p:nvSpPr>
            <p:cNvPr id="18" name="Rectangle: Rounded Corners 3">
              <a:extLst>
                <a:ext uri="{FF2B5EF4-FFF2-40B4-BE49-F238E27FC236}">
                  <a16:creationId xmlns:a16="http://schemas.microsoft.com/office/drawing/2014/main" id="{26D0A730-6699-194F-89E6-C1191843D94E}"/>
                </a:ext>
              </a:extLst>
            </p:cNvPr>
            <p:cNvSpPr/>
            <p:nvPr/>
          </p:nvSpPr>
          <p:spPr>
            <a:xfrm>
              <a:off x="3603480" y="4639431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130 {n=5 13%}</a:t>
              </a:r>
            </a:p>
          </p:txBody>
        </p:sp>
        <p:sp>
          <p:nvSpPr>
            <p:cNvPr id="19" name="Rectangle: Rounded Corners 3">
              <a:extLst>
                <a:ext uri="{FF2B5EF4-FFF2-40B4-BE49-F238E27FC236}">
                  <a16:creationId xmlns:a16="http://schemas.microsoft.com/office/drawing/2014/main" id="{DF307B7B-3723-E94C-9401-42F969B37836}"/>
                </a:ext>
              </a:extLst>
            </p:cNvPr>
            <p:cNvSpPr/>
            <p:nvPr/>
          </p:nvSpPr>
          <p:spPr>
            <a:xfrm>
              <a:off x="5817118" y="4639431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171 {n=5 13%}</a:t>
              </a:r>
            </a:p>
          </p:txBody>
        </p:sp>
        <p:sp>
          <p:nvSpPr>
            <p:cNvPr id="20" name="Rectangle: Rounded Corners 3">
              <a:extLst>
                <a:ext uri="{FF2B5EF4-FFF2-40B4-BE49-F238E27FC236}">
                  <a16:creationId xmlns:a16="http://schemas.microsoft.com/office/drawing/2014/main" id="{EBF3F5E5-EB0A-294E-8542-7108DFF38F13}"/>
                </a:ext>
              </a:extLst>
            </p:cNvPr>
            <p:cNvSpPr/>
            <p:nvPr/>
          </p:nvSpPr>
          <p:spPr>
            <a:xfrm>
              <a:off x="8354026" y="4639431"/>
              <a:ext cx="1250743" cy="335983"/>
            </a:xfrm>
            <a:prstGeom prst="roundRect">
              <a:avLst>
                <a:gd name="adj" fmla="val 12036"/>
              </a:avLst>
            </a:pr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360"/>
                </a:lnSpc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lang="en-US" sz="900" dirty="0">
                  <a:solidFill>
                    <a:srgbClr val="FFFFFF"/>
                  </a:solidFill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171 {n=11 29%}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EAAE5A7-D951-6B44-B6AC-253A94DADB39}"/>
                </a:ext>
              </a:extLst>
            </p:cNvPr>
            <p:cNvGrpSpPr/>
            <p:nvPr/>
          </p:nvGrpSpPr>
          <p:grpSpPr>
            <a:xfrm>
              <a:off x="483655" y="5742499"/>
              <a:ext cx="11214100" cy="626790"/>
              <a:chOff x="-156028" y="5894305"/>
              <a:chExt cx="12048053" cy="557295"/>
            </a:xfrm>
            <a:solidFill>
              <a:srgbClr val="495163">
                <a:alpha val="70000"/>
              </a:srgbClr>
            </a:solidFill>
          </p:grpSpPr>
          <p:sp>
            <p:nvSpPr>
              <p:cNvPr id="5" name="Rectangle: Rounded Corners 3">
                <a:extLst>
                  <a:ext uri="{FF2B5EF4-FFF2-40B4-BE49-F238E27FC236}">
                    <a16:creationId xmlns:a16="http://schemas.microsoft.com/office/drawing/2014/main" id="{C3F0F6BB-882B-BF48-9D5F-0F9D3639578A}"/>
                  </a:ext>
                </a:extLst>
              </p:cNvPr>
              <p:cNvSpPr/>
              <p:nvPr/>
            </p:nvSpPr>
            <p:spPr>
              <a:xfrm>
                <a:off x="780747" y="5905608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132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5%</a:t>
                </a:r>
              </a:p>
            </p:txBody>
          </p:sp>
          <p:sp>
            <p:nvSpPr>
              <p:cNvPr id="21" name="Rectangle: Rounded Corners 3">
                <a:extLst>
                  <a:ext uri="{FF2B5EF4-FFF2-40B4-BE49-F238E27FC236}">
                    <a16:creationId xmlns:a16="http://schemas.microsoft.com/office/drawing/2014/main" id="{CB3ABF35-2319-7946-ADE0-D616EF9EB1B4}"/>
                  </a:ext>
                </a:extLst>
              </p:cNvPr>
              <p:cNvSpPr/>
              <p:nvPr/>
            </p:nvSpPr>
            <p:spPr>
              <a:xfrm>
                <a:off x="1717522" y="5905608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103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8%</a:t>
                </a:r>
              </a:p>
            </p:txBody>
          </p:sp>
          <p:sp>
            <p:nvSpPr>
              <p:cNvPr id="22" name="Rectangle: Rounded Corners 3">
                <a:extLst>
                  <a:ext uri="{FF2B5EF4-FFF2-40B4-BE49-F238E27FC236}">
                    <a16:creationId xmlns:a16="http://schemas.microsoft.com/office/drawing/2014/main" id="{BC3D91FD-BBE8-0B41-AD4B-090FE25452D0}"/>
                  </a:ext>
                </a:extLst>
              </p:cNvPr>
              <p:cNvSpPr/>
              <p:nvPr/>
            </p:nvSpPr>
            <p:spPr>
              <a:xfrm>
                <a:off x="2654297" y="5905608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124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n=3, 8%</a:t>
                </a:r>
              </a:p>
            </p:txBody>
          </p:sp>
          <p:sp>
            <p:nvSpPr>
              <p:cNvPr id="23" name="Rectangle: Rounded Corners 3">
                <a:extLst>
                  <a:ext uri="{FF2B5EF4-FFF2-40B4-BE49-F238E27FC236}">
                    <a16:creationId xmlns:a16="http://schemas.microsoft.com/office/drawing/2014/main" id="{A6689D8C-108B-5A43-9702-6CA51518FCB8}"/>
                  </a:ext>
                </a:extLst>
              </p:cNvPr>
              <p:cNvSpPr/>
              <p:nvPr/>
            </p:nvSpPr>
            <p:spPr>
              <a:xfrm>
                <a:off x="3591072" y="5905608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139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5%</a:t>
                </a:r>
              </a:p>
            </p:txBody>
          </p:sp>
          <p:sp>
            <p:nvSpPr>
              <p:cNvPr id="24" name="Rectangle: Rounded Corners 3">
                <a:extLst>
                  <a:ext uri="{FF2B5EF4-FFF2-40B4-BE49-F238E27FC236}">
                    <a16:creationId xmlns:a16="http://schemas.microsoft.com/office/drawing/2014/main" id="{1793A824-A330-5941-A310-95DB2360516B}"/>
                  </a:ext>
                </a:extLst>
              </p:cNvPr>
              <p:cNvSpPr/>
              <p:nvPr/>
            </p:nvSpPr>
            <p:spPr>
              <a:xfrm>
                <a:off x="4527847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142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5%</a:t>
                </a:r>
              </a:p>
            </p:txBody>
          </p:sp>
          <p:sp>
            <p:nvSpPr>
              <p:cNvPr id="25" name="Rectangle: Rounded Corners 3">
                <a:extLst>
                  <a:ext uri="{FF2B5EF4-FFF2-40B4-BE49-F238E27FC236}">
                    <a16:creationId xmlns:a16="http://schemas.microsoft.com/office/drawing/2014/main" id="{4D693977-EA99-0741-85FE-2098A08FAAD0}"/>
                  </a:ext>
                </a:extLst>
              </p:cNvPr>
              <p:cNvSpPr/>
              <p:nvPr/>
            </p:nvSpPr>
            <p:spPr>
              <a:xfrm>
                <a:off x="5464622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164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n=4, 11%</a:t>
                </a:r>
              </a:p>
            </p:txBody>
          </p:sp>
          <p:sp>
            <p:nvSpPr>
              <p:cNvPr id="26" name="Rectangle: Rounded Corners 3">
                <a:extLst>
                  <a:ext uri="{FF2B5EF4-FFF2-40B4-BE49-F238E27FC236}">
                    <a16:creationId xmlns:a16="http://schemas.microsoft.com/office/drawing/2014/main" id="{AAE3B9D9-9D0C-484F-B9A2-F92CF92B8785}"/>
                  </a:ext>
                </a:extLst>
              </p:cNvPr>
              <p:cNvSpPr/>
              <p:nvPr/>
            </p:nvSpPr>
            <p:spPr>
              <a:xfrm>
                <a:off x="6401397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196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n=1, 3%</a:t>
                </a:r>
              </a:p>
            </p:txBody>
          </p:sp>
          <p:sp>
            <p:nvSpPr>
              <p:cNvPr id="27" name="Rectangle: Rounded Corners 3">
                <a:extLst>
                  <a:ext uri="{FF2B5EF4-FFF2-40B4-BE49-F238E27FC236}">
                    <a16:creationId xmlns:a16="http://schemas.microsoft.com/office/drawing/2014/main" id="{0EE94A79-5B5A-D74A-84CB-651AF8E79FF0}"/>
                  </a:ext>
                </a:extLst>
              </p:cNvPr>
              <p:cNvSpPr/>
              <p:nvPr/>
            </p:nvSpPr>
            <p:spPr>
              <a:xfrm>
                <a:off x="7338172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147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8%</a:t>
                </a:r>
              </a:p>
            </p:txBody>
          </p:sp>
          <p:sp>
            <p:nvSpPr>
              <p:cNvPr id="28" name="Rectangle: Rounded Corners 3">
                <a:extLst>
                  <a:ext uri="{FF2B5EF4-FFF2-40B4-BE49-F238E27FC236}">
                    <a16:creationId xmlns:a16="http://schemas.microsoft.com/office/drawing/2014/main" id="{808E3D69-493B-7242-805E-61ED202C393E}"/>
                  </a:ext>
                </a:extLst>
              </p:cNvPr>
              <p:cNvSpPr/>
              <p:nvPr/>
            </p:nvSpPr>
            <p:spPr>
              <a:xfrm>
                <a:off x="8274947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154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n=3, 8%</a:t>
                </a:r>
              </a:p>
            </p:txBody>
          </p:sp>
          <p:sp>
            <p:nvSpPr>
              <p:cNvPr id="29" name="Rectangle: Rounded Corners 3">
                <a:extLst>
                  <a:ext uri="{FF2B5EF4-FFF2-40B4-BE49-F238E27FC236}">
                    <a16:creationId xmlns:a16="http://schemas.microsoft.com/office/drawing/2014/main" id="{133EA9DB-F789-4046-B887-8F04A4ACC8D2}"/>
                  </a:ext>
                </a:extLst>
              </p:cNvPr>
              <p:cNvSpPr/>
              <p:nvPr/>
            </p:nvSpPr>
            <p:spPr>
              <a:xfrm>
                <a:off x="9211722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178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n=8, 21%</a:t>
                </a:r>
              </a:p>
            </p:txBody>
          </p:sp>
          <p:sp>
            <p:nvSpPr>
              <p:cNvPr id="30" name="Rectangle: Rounded Corners 3">
                <a:extLst>
                  <a:ext uri="{FF2B5EF4-FFF2-40B4-BE49-F238E27FC236}">
                    <a16:creationId xmlns:a16="http://schemas.microsoft.com/office/drawing/2014/main" id="{E29B2A44-E9A1-0541-9030-33A97745158C}"/>
                  </a:ext>
                </a:extLst>
              </p:cNvPr>
              <p:cNvSpPr/>
              <p:nvPr/>
            </p:nvSpPr>
            <p:spPr>
              <a:xfrm>
                <a:off x="10148497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198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5%</a:t>
                </a:r>
              </a:p>
            </p:txBody>
          </p:sp>
          <p:sp>
            <p:nvSpPr>
              <p:cNvPr id="31" name="Rectangle: Rounded Corners 3">
                <a:extLst>
                  <a:ext uri="{FF2B5EF4-FFF2-40B4-BE49-F238E27FC236}">
                    <a16:creationId xmlns:a16="http://schemas.microsoft.com/office/drawing/2014/main" id="{94F75B05-CC01-3B4F-8A15-27C8E52A7766}"/>
                  </a:ext>
                </a:extLst>
              </p:cNvPr>
              <p:cNvSpPr/>
              <p:nvPr/>
            </p:nvSpPr>
            <p:spPr>
              <a:xfrm>
                <a:off x="11085272" y="5894305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222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n=3, 8%</a:t>
                </a:r>
              </a:p>
            </p:txBody>
          </p:sp>
          <p:sp>
            <p:nvSpPr>
              <p:cNvPr id="32" name="Rectangle: Rounded Corners 3">
                <a:extLst>
                  <a:ext uri="{FF2B5EF4-FFF2-40B4-BE49-F238E27FC236}">
                    <a16:creationId xmlns:a16="http://schemas.microsoft.com/office/drawing/2014/main" id="{3B949651-08FB-5946-A9B7-A85B78679EEF}"/>
                  </a:ext>
                </a:extLst>
              </p:cNvPr>
              <p:cNvSpPr/>
              <p:nvPr/>
            </p:nvSpPr>
            <p:spPr>
              <a:xfrm>
                <a:off x="-156028" y="5905608"/>
                <a:ext cx="806753" cy="545992"/>
              </a:xfrm>
              <a:prstGeom prst="roundRect">
                <a:avLst>
                  <a:gd name="adj" fmla="val 12036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121</a:t>
                </a:r>
              </a:p>
              <a:p>
                <a:pPr>
                  <a:lnSpc>
                    <a:spcPts val="1360"/>
                  </a:lnSpc>
                  <a:defRPr sz="3200" b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lang="en-US" sz="800" i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  <a:ea typeface="Helvetica Neue Medium"/>
                    <a:cs typeface="Helvetica Neue Medium"/>
                    <a:sym typeface="Helvetica Neue Medium"/>
                  </a:rPr>
                  <a:t>n=2, 5%</a:t>
                </a:r>
              </a:p>
            </p:txBody>
          </p:sp>
        </p:grpSp>
        <p:cxnSp>
          <p:nvCxnSpPr>
            <p:cNvPr id="34" name="Elbow Connector 33">
              <a:extLst>
                <a:ext uri="{FF2B5EF4-FFF2-40B4-BE49-F238E27FC236}">
                  <a16:creationId xmlns:a16="http://schemas.microsoft.com/office/drawing/2014/main" id="{CE278B24-45A4-C14B-9B73-F8E9CD05F1EF}"/>
                </a:ext>
              </a:extLst>
            </p:cNvPr>
            <p:cNvCxnSpPr>
              <a:cxnSpLocks/>
              <a:stCxn id="4" idx="3"/>
              <a:endCxn id="8" idx="0"/>
            </p:cNvCxnSpPr>
            <p:nvPr/>
          </p:nvCxnSpPr>
          <p:spPr>
            <a:xfrm>
              <a:off x="6851960" y="1665146"/>
              <a:ext cx="1119596" cy="428699"/>
            </a:xfrm>
            <a:prstGeom prst="bentConnector2">
              <a:avLst/>
            </a:prstGeom>
            <a:noFill/>
            <a:ln w="12700" cap="rnd">
              <a:solidFill>
                <a:srgbClr val="2DC5FF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7" name="Elbow Connector 36">
              <a:extLst>
                <a:ext uri="{FF2B5EF4-FFF2-40B4-BE49-F238E27FC236}">
                  <a16:creationId xmlns:a16="http://schemas.microsoft.com/office/drawing/2014/main" id="{3EE31EB5-7B0E-A045-BD28-456D129352A7}"/>
                </a:ext>
              </a:extLst>
            </p:cNvPr>
            <p:cNvCxnSpPr>
              <a:cxnSpLocks/>
              <a:stCxn id="4" idx="1"/>
              <a:endCxn id="6" idx="0"/>
            </p:cNvCxnSpPr>
            <p:nvPr/>
          </p:nvCxnSpPr>
          <p:spPr>
            <a:xfrm rot="10800000" flipV="1">
              <a:off x="2635004" y="1665146"/>
              <a:ext cx="2705034" cy="428699"/>
            </a:xfrm>
            <a:prstGeom prst="bentConnector2">
              <a:avLst/>
            </a:prstGeom>
            <a:noFill/>
            <a:ln w="12700" cap="rnd">
              <a:solidFill>
                <a:srgbClr val="2DC5FF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FAA9D29E-B9C0-4840-B3D9-BB2B1974431E}"/>
                </a:ext>
              </a:extLst>
            </p:cNvPr>
            <p:cNvCxnSpPr>
              <a:cxnSpLocks/>
              <a:stCxn id="6" idx="1"/>
              <a:endCxn id="9" idx="1"/>
            </p:cNvCxnSpPr>
            <p:nvPr/>
          </p:nvCxnSpPr>
          <p:spPr>
            <a:xfrm rot="10800000" flipV="1">
              <a:off x="1313144" y="2261836"/>
              <a:ext cx="696488" cy="670846"/>
            </a:xfrm>
            <a:prstGeom prst="bentConnector3">
              <a:avLst>
                <a:gd name="adj1" fmla="val 130632"/>
              </a:avLst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62039851-5750-EE42-BB52-C51AE16F48D9}"/>
                </a:ext>
              </a:extLst>
            </p:cNvPr>
            <p:cNvSpPr txBox="1">
              <a:spLocks/>
            </p:cNvSpPr>
            <p:nvPr/>
          </p:nvSpPr>
          <p:spPr>
            <a:xfrm>
              <a:off x="2031171" y="2500140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Pageviews &lt; 7720</a:t>
              </a:r>
            </a:p>
          </p:txBody>
        </p:sp>
        <p:sp>
          <p:nvSpPr>
            <p:cNvPr id="47" name="Content Placeholder 2">
              <a:extLst>
                <a:ext uri="{FF2B5EF4-FFF2-40B4-BE49-F238E27FC236}">
                  <a16:creationId xmlns:a16="http://schemas.microsoft.com/office/drawing/2014/main" id="{6E8D7AB0-117B-2648-8A19-8A95CAEEA050}"/>
                </a:ext>
              </a:extLst>
            </p:cNvPr>
            <p:cNvSpPr txBox="1">
              <a:spLocks/>
            </p:cNvSpPr>
            <p:nvPr/>
          </p:nvSpPr>
          <p:spPr>
            <a:xfrm>
              <a:off x="7378918" y="2500140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Clicks &gt;= 775</a:t>
              </a:r>
            </a:p>
          </p:txBody>
        </p:sp>
        <p:sp>
          <p:nvSpPr>
            <p:cNvPr id="48" name="Content Placeholder 2">
              <a:extLst>
                <a:ext uri="{FF2B5EF4-FFF2-40B4-BE49-F238E27FC236}">
                  <a16:creationId xmlns:a16="http://schemas.microsoft.com/office/drawing/2014/main" id="{0F338B2B-168B-A74F-B3F1-2B2A9559F4FD}"/>
                </a:ext>
              </a:extLst>
            </p:cNvPr>
            <p:cNvSpPr txBox="1">
              <a:spLocks/>
            </p:cNvSpPr>
            <p:nvPr/>
          </p:nvSpPr>
          <p:spPr>
            <a:xfrm>
              <a:off x="1330146" y="3167683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Experiment &gt;= 0.5</a:t>
              </a:r>
            </a:p>
          </p:txBody>
        </p:sp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6689D184-4070-5543-A347-2E1B18BE093F}"/>
                </a:ext>
              </a:extLst>
            </p:cNvPr>
            <p:cNvSpPr txBox="1">
              <a:spLocks/>
            </p:cNvSpPr>
            <p:nvPr/>
          </p:nvSpPr>
          <p:spPr>
            <a:xfrm>
              <a:off x="5292692" y="3167683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Pageviews &lt; 9907</a:t>
              </a:r>
            </a:p>
          </p:txBody>
        </p:sp>
        <p:sp>
          <p:nvSpPr>
            <p:cNvPr id="54" name="Content Placeholder 2">
              <a:extLst>
                <a:ext uri="{FF2B5EF4-FFF2-40B4-BE49-F238E27FC236}">
                  <a16:creationId xmlns:a16="http://schemas.microsoft.com/office/drawing/2014/main" id="{2AEC55B7-998B-754F-A6A3-61A940F4392C}"/>
                </a:ext>
              </a:extLst>
            </p:cNvPr>
            <p:cNvSpPr txBox="1">
              <a:spLocks/>
            </p:cNvSpPr>
            <p:nvPr/>
          </p:nvSpPr>
          <p:spPr>
            <a:xfrm>
              <a:off x="3620482" y="5027761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Pageviews &lt; 9765</a:t>
              </a:r>
            </a:p>
          </p:txBody>
        </p:sp>
        <p:sp>
          <p:nvSpPr>
            <p:cNvPr id="55" name="Content Placeholder 2">
              <a:extLst>
                <a:ext uri="{FF2B5EF4-FFF2-40B4-BE49-F238E27FC236}">
                  <a16:creationId xmlns:a16="http://schemas.microsoft.com/office/drawing/2014/main" id="{31777712-598F-8944-976F-7B13D58A326A}"/>
                </a:ext>
              </a:extLst>
            </p:cNvPr>
            <p:cNvSpPr txBox="1">
              <a:spLocks/>
            </p:cNvSpPr>
            <p:nvPr/>
          </p:nvSpPr>
          <p:spPr>
            <a:xfrm>
              <a:off x="5818021" y="5027761"/>
              <a:ext cx="1112664" cy="123111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DOW = Mon, Wed</a:t>
              </a:r>
            </a:p>
          </p:txBody>
        </p:sp>
        <p:sp>
          <p:nvSpPr>
            <p:cNvPr id="56" name="Content Placeholder 2">
              <a:extLst>
                <a:ext uri="{FF2B5EF4-FFF2-40B4-BE49-F238E27FC236}">
                  <a16:creationId xmlns:a16="http://schemas.microsoft.com/office/drawing/2014/main" id="{FEE3E77D-0DD0-314F-AB5F-7AD13D04C50E}"/>
                </a:ext>
              </a:extLst>
            </p:cNvPr>
            <p:cNvSpPr txBox="1">
              <a:spLocks/>
            </p:cNvSpPr>
            <p:nvPr/>
          </p:nvSpPr>
          <p:spPr>
            <a:xfrm>
              <a:off x="8363521" y="5029714"/>
              <a:ext cx="1189059" cy="127606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Clicks &gt;= 730</a:t>
              </a:r>
            </a:p>
          </p:txBody>
        </p:sp>
        <p:cxnSp>
          <p:nvCxnSpPr>
            <p:cNvPr id="60" name="Elbow Connector 59">
              <a:extLst>
                <a:ext uri="{FF2B5EF4-FFF2-40B4-BE49-F238E27FC236}">
                  <a16:creationId xmlns:a16="http://schemas.microsoft.com/office/drawing/2014/main" id="{1CAA9CD1-4484-4149-BA4B-B10D887E1225}"/>
                </a:ext>
              </a:extLst>
            </p:cNvPr>
            <p:cNvCxnSpPr>
              <a:cxnSpLocks/>
              <a:stCxn id="8" idx="1"/>
              <a:endCxn id="11" idx="0"/>
            </p:cNvCxnSpPr>
            <p:nvPr/>
          </p:nvCxnSpPr>
          <p:spPr>
            <a:xfrm rot="10800000" flipV="1">
              <a:off x="5906356" y="2261836"/>
              <a:ext cx="1439828" cy="502855"/>
            </a:xfrm>
            <a:prstGeom prst="bentConnector2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3" name="Elbow Connector 62">
              <a:extLst>
                <a:ext uri="{FF2B5EF4-FFF2-40B4-BE49-F238E27FC236}">
                  <a16:creationId xmlns:a16="http://schemas.microsoft.com/office/drawing/2014/main" id="{DD16FD61-1CF0-554B-B04A-873FE55B4B3A}"/>
                </a:ext>
              </a:extLst>
            </p:cNvPr>
            <p:cNvCxnSpPr>
              <a:cxnSpLocks/>
              <a:stCxn id="8" idx="3"/>
              <a:endCxn id="10" idx="0"/>
            </p:cNvCxnSpPr>
            <p:nvPr/>
          </p:nvCxnSpPr>
          <p:spPr>
            <a:xfrm>
              <a:off x="8596927" y="2261837"/>
              <a:ext cx="1481282" cy="502855"/>
            </a:xfrm>
            <a:prstGeom prst="bentConnector2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6" name="Elbow Connector 65">
              <a:extLst>
                <a:ext uri="{FF2B5EF4-FFF2-40B4-BE49-F238E27FC236}">
                  <a16:creationId xmlns:a16="http://schemas.microsoft.com/office/drawing/2014/main" id="{492E23B5-A048-1749-B075-5F36368DE196}"/>
                </a:ext>
              </a:extLst>
            </p:cNvPr>
            <p:cNvCxnSpPr>
              <a:cxnSpLocks/>
              <a:stCxn id="11" idx="1"/>
              <a:endCxn id="12" idx="0"/>
            </p:cNvCxnSpPr>
            <p:nvPr/>
          </p:nvCxnSpPr>
          <p:spPr>
            <a:xfrm rot="10800000" flipV="1">
              <a:off x="4809699" y="2932682"/>
              <a:ext cx="471286" cy="685947"/>
            </a:xfrm>
            <a:prstGeom prst="bentConnector2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69" name="Elbow Connector 68">
              <a:extLst>
                <a:ext uri="{FF2B5EF4-FFF2-40B4-BE49-F238E27FC236}">
                  <a16:creationId xmlns:a16="http://schemas.microsoft.com/office/drawing/2014/main" id="{8DAB00FB-B304-2642-A8D0-F10A9C0C183A}"/>
                </a:ext>
              </a:extLst>
            </p:cNvPr>
            <p:cNvCxnSpPr>
              <a:cxnSpLocks/>
              <a:stCxn id="10" idx="1"/>
              <a:endCxn id="14" idx="0"/>
            </p:cNvCxnSpPr>
            <p:nvPr/>
          </p:nvCxnSpPr>
          <p:spPr>
            <a:xfrm rot="10800000" flipV="1">
              <a:off x="9302665" y="2932684"/>
              <a:ext cx="150173" cy="685946"/>
            </a:xfrm>
            <a:prstGeom prst="bentConnector2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B0BBD1FC-8D8F-EF4C-BDEA-9B3CBFD2E4D4}"/>
                </a:ext>
              </a:extLst>
            </p:cNvPr>
            <p:cNvSpPr txBox="1">
              <a:spLocks/>
            </p:cNvSpPr>
            <p:nvPr/>
          </p:nvSpPr>
          <p:spPr>
            <a:xfrm>
              <a:off x="9476543" y="3167683"/>
              <a:ext cx="1216738" cy="114898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Pageviews &lt; 9418</a:t>
              </a:r>
            </a:p>
          </p:txBody>
        </p:sp>
        <p:cxnSp>
          <p:nvCxnSpPr>
            <p:cNvPr id="74" name="Elbow Connector 73">
              <a:extLst>
                <a:ext uri="{FF2B5EF4-FFF2-40B4-BE49-F238E27FC236}">
                  <a16:creationId xmlns:a16="http://schemas.microsoft.com/office/drawing/2014/main" id="{978D762B-FFBC-AB4F-828E-416C8BAC1A81}"/>
                </a:ext>
              </a:extLst>
            </p:cNvPr>
            <p:cNvCxnSpPr>
              <a:cxnSpLocks/>
              <a:stCxn id="11" idx="3"/>
              <a:endCxn id="13" idx="0"/>
            </p:cNvCxnSpPr>
            <p:nvPr/>
          </p:nvCxnSpPr>
          <p:spPr>
            <a:xfrm>
              <a:off x="6531727" y="2932683"/>
              <a:ext cx="439714" cy="685947"/>
            </a:xfrm>
            <a:prstGeom prst="bentConnector2">
              <a:avLst/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08A6A893-3E83-DD4C-803A-F275094F6BF3}"/>
                </a:ext>
              </a:extLst>
            </p:cNvPr>
            <p:cNvCxnSpPr>
              <a:cxnSpLocks/>
              <a:stCxn id="12" idx="2"/>
              <a:endCxn id="18" idx="0"/>
            </p:cNvCxnSpPr>
            <p:nvPr/>
          </p:nvCxnSpPr>
          <p:spPr>
            <a:xfrm rot="5400000">
              <a:off x="4176866" y="4006599"/>
              <a:ext cx="684818" cy="580846"/>
            </a:xfrm>
            <a:prstGeom prst="bentConnector3">
              <a:avLst>
                <a:gd name="adj1" fmla="val 50000"/>
              </a:avLst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ysDash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0" name="Elbow Connector 79">
              <a:extLst>
                <a:ext uri="{FF2B5EF4-FFF2-40B4-BE49-F238E27FC236}">
                  <a16:creationId xmlns:a16="http://schemas.microsoft.com/office/drawing/2014/main" id="{83F48D93-11D4-0F47-A9A4-C4B752C1E4F1}"/>
                </a:ext>
              </a:extLst>
            </p:cNvPr>
            <p:cNvCxnSpPr>
              <a:cxnSpLocks/>
              <a:stCxn id="13" idx="2"/>
              <a:endCxn id="19" idx="0"/>
            </p:cNvCxnSpPr>
            <p:nvPr/>
          </p:nvCxnSpPr>
          <p:spPr>
            <a:xfrm rot="5400000">
              <a:off x="6364557" y="4032547"/>
              <a:ext cx="684818" cy="528951"/>
            </a:xfrm>
            <a:prstGeom prst="bentConnector3">
              <a:avLst>
                <a:gd name="adj1" fmla="val 50000"/>
              </a:avLst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ysDash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5" name="Elbow Connector 84">
              <a:extLst>
                <a:ext uri="{FF2B5EF4-FFF2-40B4-BE49-F238E27FC236}">
                  <a16:creationId xmlns:a16="http://schemas.microsoft.com/office/drawing/2014/main" id="{6CED79B4-E737-8840-BD1B-3F4C3D61C4A2}"/>
                </a:ext>
              </a:extLst>
            </p:cNvPr>
            <p:cNvCxnSpPr>
              <a:cxnSpLocks/>
              <a:stCxn id="14" idx="2"/>
              <a:endCxn id="20" idx="0"/>
            </p:cNvCxnSpPr>
            <p:nvPr/>
          </p:nvCxnSpPr>
          <p:spPr>
            <a:xfrm rot="5400000">
              <a:off x="8798622" y="4135389"/>
              <a:ext cx="684818" cy="323266"/>
            </a:xfrm>
            <a:prstGeom prst="bentConnector3">
              <a:avLst>
                <a:gd name="adj1" fmla="val 50000"/>
              </a:avLst>
            </a:prstGeom>
            <a:noFill/>
            <a:ln w="12700" cap="rnd">
              <a:solidFill>
                <a:schemeClr val="bg1">
                  <a:lumMod val="65000"/>
                </a:schemeClr>
              </a:solidFill>
              <a:prstDash val="sysDash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1" name="Content Placeholder 2">
              <a:extLst>
                <a:ext uri="{FF2B5EF4-FFF2-40B4-BE49-F238E27FC236}">
                  <a16:creationId xmlns:a16="http://schemas.microsoft.com/office/drawing/2014/main" id="{249BCD29-EC5A-A443-BA61-AF695FD72E46}"/>
                </a:ext>
              </a:extLst>
            </p:cNvPr>
            <p:cNvSpPr txBox="1">
              <a:spLocks/>
            </p:cNvSpPr>
            <p:nvPr/>
          </p:nvSpPr>
          <p:spPr>
            <a:xfrm>
              <a:off x="6360681" y="4019241"/>
              <a:ext cx="1216738" cy="161263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Experiment &gt;= 0.5</a:t>
              </a:r>
            </a:p>
          </p:txBody>
        </p:sp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3DC12659-80A6-8C4E-9BF1-C185F77726AE}"/>
                </a:ext>
              </a:extLst>
            </p:cNvPr>
            <p:cNvSpPr txBox="1">
              <a:spLocks/>
            </p:cNvSpPr>
            <p:nvPr/>
          </p:nvSpPr>
          <p:spPr>
            <a:xfrm>
              <a:off x="8694293" y="4019241"/>
              <a:ext cx="1216738" cy="161263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DOW = Sun, Tue, Fri, Sat</a:t>
              </a:r>
            </a:p>
          </p:txBody>
        </p:sp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23EE9F1D-8EF3-8341-8F18-74F4E50A867A}"/>
                </a:ext>
              </a:extLst>
            </p:cNvPr>
            <p:cNvSpPr txBox="1">
              <a:spLocks/>
            </p:cNvSpPr>
            <p:nvPr/>
          </p:nvSpPr>
          <p:spPr>
            <a:xfrm>
              <a:off x="4200517" y="4019241"/>
              <a:ext cx="1216738" cy="161263"/>
            </a:xfrm>
            <a:prstGeom prst="rect">
              <a:avLst/>
            </a:prstGeom>
            <a:solidFill>
              <a:srgbClr val="2D323C"/>
            </a:solidFill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en-US" sz="800" b="0" i="1" dirty="0">
                  <a:latin typeface="Century Gothic" panose="020B0502020202020204" pitchFamily="34" charset="0"/>
                </a:rPr>
                <a:t>Experiment &gt;= 0.5</a:t>
              </a:r>
            </a:p>
          </p:txBody>
        </p:sp>
        <p:cxnSp>
          <p:nvCxnSpPr>
            <p:cNvPr id="103" name="Elbow Connector 102">
              <a:extLst>
                <a:ext uri="{FF2B5EF4-FFF2-40B4-BE49-F238E27FC236}">
                  <a16:creationId xmlns:a16="http://schemas.microsoft.com/office/drawing/2014/main" id="{90B40D97-2BBA-8846-A91F-0C509363108B}"/>
                </a:ext>
              </a:extLst>
            </p:cNvPr>
            <p:cNvCxnSpPr>
              <a:cxnSpLocks/>
              <a:stCxn id="48" idx="1"/>
              <a:endCxn id="32" idx="0"/>
            </p:cNvCxnSpPr>
            <p:nvPr/>
          </p:nvCxnSpPr>
          <p:spPr>
            <a:xfrm rot="10800000" flipV="1">
              <a:off x="859110" y="3225131"/>
              <a:ext cx="471036" cy="2530079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06" name="Elbow Connector 105">
              <a:extLst>
                <a:ext uri="{FF2B5EF4-FFF2-40B4-BE49-F238E27FC236}">
                  <a16:creationId xmlns:a16="http://schemas.microsoft.com/office/drawing/2014/main" id="{8E883454-8AF7-354D-86BE-CA1D86CE1921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 flipH="1">
              <a:off x="1745330" y="3225132"/>
              <a:ext cx="801554" cy="2530079"/>
            </a:xfrm>
            <a:prstGeom prst="bentConnector4">
              <a:avLst>
                <a:gd name="adj1" fmla="val 401"/>
                <a:gd name="adj2" fmla="val 51135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13" name="Elbow Connector 112">
              <a:extLst>
                <a:ext uri="{FF2B5EF4-FFF2-40B4-BE49-F238E27FC236}">
                  <a16:creationId xmlns:a16="http://schemas.microsoft.com/office/drawing/2014/main" id="{2219975A-6B80-794C-B9E6-F30DD571A49F}"/>
                </a:ext>
              </a:extLst>
            </p:cNvPr>
            <p:cNvCxnSpPr>
              <a:cxnSpLocks/>
              <a:stCxn id="46" idx="3"/>
              <a:endCxn id="21" idx="0"/>
            </p:cNvCxnSpPr>
            <p:nvPr/>
          </p:nvCxnSpPr>
          <p:spPr>
            <a:xfrm flipH="1">
              <a:off x="2602975" y="2557589"/>
              <a:ext cx="644934" cy="3197622"/>
            </a:xfrm>
            <a:prstGeom prst="bentConnector4">
              <a:avLst>
                <a:gd name="adj1" fmla="val 500"/>
                <a:gd name="adj2" fmla="val 68217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20" name="Elbow Connector 119">
              <a:extLst>
                <a:ext uri="{FF2B5EF4-FFF2-40B4-BE49-F238E27FC236}">
                  <a16:creationId xmlns:a16="http://schemas.microsoft.com/office/drawing/2014/main" id="{D055B8A3-857B-0549-B656-F974748265CB}"/>
                </a:ext>
              </a:extLst>
            </p:cNvPr>
            <p:cNvCxnSpPr>
              <a:cxnSpLocks/>
              <a:stCxn id="54" idx="1"/>
              <a:endCxn id="22" idx="0"/>
            </p:cNvCxnSpPr>
            <p:nvPr/>
          </p:nvCxnSpPr>
          <p:spPr>
            <a:xfrm rot="10800000" flipV="1">
              <a:off x="3474908" y="5085209"/>
              <a:ext cx="145575" cy="670001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23" name="Elbow Connector 122">
              <a:extLst>
                <a:ext uri="{FF2B5EF4-FFF2-40B4-BE49-F238E27FC236}">
                  <a16:creationId xmlns:a16="http://schemas.microsoft.com/office/drawing/2014/main" id="{F55586CD-3F88-E449-8AB2-B495AE25EDC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025606" y="5448934"/>
              <a:ext cx="612552" cy="0"/>
            </a:xfrm>
            <a:prstGeom prst="bentConnector3">
              <a:avLst>
                <a:gd name="adj1" fmla="val 50000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26" name="Elbow Connector 125">
              <a:extLst>
                <a:ext uri="{FF2B5EF4-FFF2-40B4-BE49-F238E27FC236}">
                  <a16:creationId xmlns:a16="http://schemas.microsoft.com/office/drawing/2014/main" id="{9DBA666F-8CCE-764E-8185-D09B1634B4F7}"/>
                </a:ext>
              </a:extLst>
            </p:cNvPr>
            <p:cNvCxnSpPr>
              <a:cxnSpLocks/>
              <a:stCxn id="53" idx="3"/>
              <a:endCxn id="24" idx="0"/>
            </p:cNvCxnSpPr>
            <p:nvPr/>
          </p:nvCxnSpPr>
          <p:spPr>
            <a:xfrm flipH="1">
              <a:off x="5218772" y="4099873"/>
              <a:ext cx="198483" cy="1642626"/>
            </a:xfrm>
            <a:prstGeom prst="bentConnector4">
              <a:avLst>
                <a:gd name="adj1" fmla="val -1239"/>
                <a:gd name="adj2" fmla="val 52454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0" name="Elbow Connector 129">
              <a:extLst>
                <a:ext uri="{FF2B5EF4-FFF2-40B4-BE49-F238E27FC236}">
                  <a16:creationId xmlns:a16="http://schemas.microsoft.com/office/drawing/2014/main" id="{C6593C08-AECA-754B-BD40-7447B910F4CB}"/>
                </a:ext>
              </a:extLst>
            </p:cNvPr>
            <p:cNvCxnSpPr>
              <a:cxnSpLocks/>
              <a:stCxn id="55" idx="1"/>
              <a:endCxn id="25" idx="0"/>
            </p:cNvCxnSpPr>
            <p:nvPr/>
          </p:nvCxnSpPr>
          <p:spPr>
            <a:xfrm rot="10800000" flipH="1" flipV="1">
              <a:off x="5818021" y="5089317"/>
              <a:ext cx="272684" cy="653182"/>
            </a:xfrm>
            <a:prstGeom prst="bentConnector4">
              <a:avLst>
                <a:gd name="adj1" fmla="val 0"/>
                <a:gd name="adj2" fmla="val 54712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4" name="Elbow Connector 133">
              <a:extLst>
                <a:ext uri="{FF2B5EF4-FFF2-40B4-BE49-F238E27FC236}">
                  <a16:creationId xmlns:a16="http://schemas.microsoft.com/office/drawing/2014/main" id="{257001CB-59EA-7B49-A589-277BD5911B8A}"/>
                </a:ext>
              </a:extLst>
            </p:cNvPr>
            <p:cNvCxnSpPr>
              <a:cxnSpLocks/>
              <a:stCxn id="55" idx="3"/>
              <a:endCxn id="26" idx="0"/>
            </p:cNvCxnSpPr>
            <p:nvPr/>
          </p:nvCxnSpPr>
          <p:spPr>
            <a:xfrm>
              <a:off x="6930685" y="5089317"/>
              <a:ext cx="31952" cy="653182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8" name="Elbow Connector 137">
              <a:extLst>
                <a:ext uri="{FF2B5EF4-FFF2-40B4-BE49-F238E27FC236}">
                  <a16:creationId xmlns:a16="http://schemas.microsoft.com/office/drawing/2014/main" id="{8249A539-7543-0642-99AE-4427600A9BE9}"/>
                </a:ext>
              </a:extLst>
            </p:cNvPr>
            <p:cNvCxnSpPr>
              <a:cxnSpLocks/>
              <a:stCxn id="13" idx="3"/>
              <a:endCxn id="27" idx="0"/>
            </p:cNvCxnSpPr>
            <p:nvPr/>
          </p:nvCxnSpPr>
          <p:spPr>
            <a:xfrm>
              <a:off x="7596812" y="3786622"/>
              <a:ext cx="237758" cy="1955877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1" name="Elbow Connector 140">
              <a:extLst>
                <a:ext uri="{FF2B5EF4-FFF2-40B4-BE49-F238E27FC236}">
                  <a16:creationId xmlns:a16="http://schemas.microsoft.com/office/drawing/2014/main" id="{8E9C7CA8-FD59-1D42-98B0-7026D6496A42}"/>
                </a:ext>
              </a:extLst>
            </p:cNvPr>
            <p:cNvCxnSpPr>
              <a:cxnSpLocks/>
              <a:stCxn id="56" idx="1"/>
              <a:endCxn id="28" idx="0"/>
            </p:cNvCxnSpPr>
            <p:nvPr/>
          </p:nvCxnSpPr>
          <p:spPr>
            <a:xfrm rot="10800000" flipH="1" flipV="1">
              <a:off x="8363520" y="5093517"/>
              <a:ext cx="342981" cy="648982"/>
            </a:xfrm>
            <a:prstGeom prst="bentConnector4">
              <a:avLst>
                <a:gd name="adj1" fmla="val 0"/>
                <a:gd name="adj2" fmla="val 54916"/>
              </a:avLst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9" name="Elbow Connector 148">
              <a:extLst>
                <a:ext uri="{FF2B5EF4-FFF2-40B4-BE49-F238E27FC236}">
                  <a16:creationId xmlns:a16="http://schemas.microsoft.com/office/drawing/2014/main" id="{83C2B2C0-56EC-E543-B64A-8D0737CFE0F2}"/>
                </a:ext>
              </a:extLst>
            </p:cNvPr>
            <p:cNvCxnSpPr>
              <a:cxnSpLocks/>
              <a:stCxn id="56" idx="3"/>
              <a:endCxn id="29" idx="0"/>
            </p:cNvCxnSpPr>
            <p:nvPr/>
          </p:nvCxnSpPr>
          <p:spPr>
            <a:xfrm>
              <a:off x="9552580" y="5093517"/>
              <a:ext cx="25855" cy="648982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6" name="Elbow Connector 155">
              <a:extLst>
                <a:ext uri="{FF2B5EF4-FFF2-40B4-BE49-F238E27FC236}">
                  <a16:creationId xmlns:a16="http://schemas.microsoft.com/office/drawing/2014/main" id="{4464C8B7-9713-3E47-BCDA-CC72E57F0C42}"/>
                </a:ext>
              </a:extLst>
            </p:cNvPr>
            <p:cNvCxnSpPr>
              <a:cxnSpLocks/>
              <a:stCxn id="14" idx="3"/>
              <a:endCxn id="30" idx="0"/>
            </p:cNvCxnSpPr>
            <p:nvPr/>
          </p:nvCxnSpPr>
          <p:spPr>
            <a:xfrm>
              <a:off x="9928035" y="3786622"/>
              <a:ext cx="522332" cy="1955877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9" name="Elbow Connector 158">
              <a:extLst>
                <a:ext uri="{FF2B5EF4-FFF2-40B4-BE49-F238E27FC236}">
                  <a16:creationId xmlns:a16="http://schemas.microsoft.com/office/drawing/2014/main" id="{1BD7D611-A957-0E4B-AB82-F87B90FB40E1}"/>
                </a:ext>
              </a:extLst>
            </p:cNvPr>
            <p:cNvCxnSpPr>
              <a:cxnSpLocks/>
              <a:stCxn id="10" idx="3"/>
              <a:endCxn id="31" idx="0"/>
            </p:cNvCxnSpPr>
            <p:nvPr/>
          </p:nvCxnSpPr>
          <p:spPr>
            <a:xfrm>
              <a:off x="10703580" y="2932684"/>
              <a:ext cx="618720" cy="2809815"/>
            </a:xfrm>
            <a:prstGeom prst="bentConnector2">
              <a:avLst/>
            </a:prstGeom>
            <a:noFill/>
            <a:ln w="12700" cap="rnd">
              <a:solidFill>
                <a:srgbClr val="495163"/>
              </a:solidFill>
              <a:prstDash val="solid"/>
              <a:round/>
              <a:tailEnd type="triangle" w="lg" len="med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93407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6ECCA90-3E14-9B49-BE42-EBC6D96387F3}"/>
              </a:ext>
            </a:extLst>
          </p:cNvPr>
          <p:cNvGrpSpPr/>
          <p:nvPr/>
        </p:nvGrpSpPr>
        <p:grpSpPr>
          <a:xfrm>
            <a:off x="0" y="1"/>
            <a:ext cx="12192000" cy="6857999"/>
            <a:chOff x="-1" y="0"/>
            <a:chExt cx="12192001" cy="68580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AC0F934-DE60-1D40-804E-2953507C69A7}"/>
                </a:ext>
              </a:extLst>
            </p:cNvPr>
            <p:cNvGrpSpPr/>
            <p:nvPr/>
          </p:nvGrpSpPr>
          <p:grpSpPr>
            <a:xfrm>
              <a:off x="0" y="0"/>
              <a:ext cx="12189481" cy="6858000"/>
              <a:chOff x="0" y="0"/>
              <a:chExt cx="12189481" cy="6858000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A369C26-46BA-C849-B63D-5E35D2203BC2}"/>
                  </a:ext>
                </a:extLst>
              </p:cNvPr>
              <p:cNvCxnSpPr/>
              <p:nvPr/>
            </p:nvCxnSpPr>
            <p:spPr>
              <a:xfrm>
                <a:off x="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5DB8F36-0A6F-8045-A999-5B2DC16C761B}"/>
                  </a:ext>
                </a:extLst>
              </p:cNvPr>
              <p:cNvCxnSpPr/>
              <p:nvPr/>
            </p:nvCxnSpPr>
            <p:spPr>
              <a:xfrm>
                <a:off x="4063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C0EFF00-CBC3-D141-9C69-42530C458693}"/>
                  </a:ext>
                </a:extLst>
              </p:cNvPr>
              <p:cNvCxnSpPr/>
              <p:nvPr/>
            </p:nvCxnSpPr>
            <p:spPr>
              <a:xfrm>
                <a:off x="8126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5E15FA4-9510-464C-BC17-3D2DB16C3415}"/>
                  </a:ext>
                </a:extLst>
              </p:cNvPr>
              <p:cNvCxnSpPr/>
              <p:nvPr/>
            </p:nvCxnSpPr>
            <p:spPr>
              <a:xfrm>
                <a:off x="12189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68A313D-2778-3944-82EE-B82E02184076}"/>
                  </a:ext>
                </a:extLst>
              </p:cNvPr>
              <p:cNvCxnSpPr/>
              <p:nvPr/>
            </p:nvCxnSpPr>
            <p:spPr>
              <a:xfrm>
                <a:off x="16252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3EBF8477-7E7D-DB43-AD02-BDCAE8922ACB}"/>
                  </a:ext>
                </a:extLst>
              </p:cNvPr>
              <p:cNvCxnSpPr/>
              <p:nvPr/>
            </p:nvCxnSpPr>
            <p:spPr>
              <a:xfrm>
                <a:off x="203158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0E98475A-F03C-5F41-A3F4-EBF8A3781742}"/>
                  </a:ext>
                </a:extLst>
              </p:cNvPr>
              <p:cNvCxnSpPr/>
              <p:nvPr/>
            </p:nvCxnSpPr>
            <p:spPr>
              <a:xfrm>
                <a:off x="243789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4E017CAE-EFD3-EC4D-8677-D2F7078CB4C6}"/>
                  </a:ext>
                </a:extLst>
              </p:cNvPr>
              <p:cNvCxnSpPr/>
              <p:nvPr/>
            </p:nvCxnSpPr>
            <p:spPr>
              <a:xfrm>
                <a:off x="284421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FF60401-972D-F64A-A0FB-12B6396B2C64}"/>
                  </a:ext>
                </a:extLst>
              </p:cNvPr>
              <p:cNvCxnSpPr/>
              <p:nvPr/>
            </p:nvCxnSpPr>
            <p:spPr>
              <a:xfrm>
                <a:off x="325052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609498C-F9A1-6746-92F5-DC87EC312915}"/>
                  </a:ext>
                </a:extLst>
              </p:cNvPr>
              <p:cNvCxnSpPr/>
              <p:nvPr/>
            </p:nvCxnSpPr>
            <p:spPr>
              <a:xfrm>
                <a:off x="365684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171E54AE-FBE5-A841-9AA9-20E88BA55B5F}"/>
                  </a:ext>
                </a:extLst>
              </p:cNvPr>
              <p:cNvCxnSpPr/>
              <p:nvPr/>
            </p:nvCxnSpPr>
            <p:spPr>
              <a:xfrm>
                <a:off x="406316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C480044D-7B1C-C64F-9351-64DBD736CCC7}"/>
                  </a:ext>
                </a:extLst>
              </p:cNvPr>
              <p:cNvCxnSpPr/>
              <p:nvPr/>
            </p:nvCxnSpPr>
            <p:spPr>
              <a:xfrm>
                <a:off x="446947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26A4E989-DA0E-0C49-AC78-075EEDA1B7BD}"/>
                  </a:ext>
                </a:extLst>
              </p:cNvPr>
              <p:cNvCxnSpPr/>
              <p:nvPr/>
            </p:nvCxnSpPr>
            <p:spPr>
              <a:xfrm>
                <a:off x="487579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3787CBEB-91EB-6A42-AEC0-BDD4DB5779DD}"/>
                  </a:ext>
                </a:extLst>
              </p:cNvPr>
              <p:cNvCxnSpPr/>
              <p:nvPr/>
            </p:nvCxnSpPr>
            <p:spPr>
              <a:xfrm>
                <a:off x="528210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67CCB70-9133-6641-97D0-61644BB4386D}"/>
                  </a:ext>
                </a:extLst>
              </p:cNvPr>
              <p:cNvCxnSpPr/>
              <p:nvPr/>
            </p:nvCxnSpPr>
            <p:spPr>
              <a:xfrm>
                <a:off x="568842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DA09C921-7D90-A548-9BDA-449FD59266BF}"/>
                  </a:ext>
                </a:extLst>
              </p:cNvPr>
              <p:cNvCxnSpPr/>
              <p:nvPr/>
            </p:nvCxnSpPr>
            <p:spPr>
              <a:xfrm>
                <a:off x="609474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2FDFC79-54BC-E543-9D1C-942F6D3E19C6}"/>
                  </a:ext>
                </a:extLst>
              </p:cNvPr>
              <p:cNvCxnSpPr/>
              <p:nvPr/>
            </p:nvCxnSpPr>
            <p:spPr>
              <a:xfrm>
                <a:off x="650105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A1FB0A58-11B5-0540-B478-64511E1CF4D6}"/>
                  </a:ext>
                </a:extLst>
              </p:cNvPr>
              <p:cNvCxnSpPr/>
              <p:nvPr/>
            </p:nvCxnSpPr>
            <p:spPr>
              <a:xfrm>
                <a:off x="690737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93818A7C-78C4-B041-A0BA-DFE91186D028}"/>
                  </a:ext>
                </a:extLst>
              </p:cNvPr>
              <p:cNvCxnSpPr/>
              <p:nvPr/>
            </p:nvCxnSpPr>
            <p:spPr>
              <a:xfrm>
                <a:off x="731368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0EFAB727-58FF-174C-8632-1449A082744A}"/>
                  </a:ext>
                </a:extLst>
              </p:cNvPr>
              <p:cNvCxnSpPr/>
              <p:nvPr/>
            </p:nvCxnSpPr>
            <p:spPr>
              <a:xfrm>
                <a:off x="772000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2C25B7F4-6665-E347-BED0-C34533FA02DA}"/>
                  </a:ext>
                </a:extLst>
              </p:cNvPr>
              <p:cNvCxnSpPr/>
              <p:nvPr/>
            </p:nvCxnSpPr>
            <p:spPr>
              <a:xfrm>
                <a:off x="812632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3EB74E7-C963-1346-88C3-B076F96B50B9}"/>
                  </a:ext>
                </a:extLst>
              </p:cNvPr>
              <p:cNvCxnSpPr/>
              <p:nvPr/>
            </p:nvCxnSpPr>
            <p:spPr>
              <a:xfrm>
                <a:off x="853263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F2393110-9292-FC4E-BBF2-6AA5657F10DA}"/>
                  </a:ext>
                </a:extLst>
              </p:cNvPr>
              <p:cNvCxnSpPr/>
              <p:nvPr/>
            </p:nvCxnSpPr>
            <p:spPr>
              <a:xfrm>
                <a:off x="893895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13AE8541-EF61-8748-AF7D-9FF51C09EB78}"/>
                  </a:ext>
                </a:extLst>
              </p:cNvPr>
              <p:cNvCxnSpPr/>
              <p:nvPr/>
            </p:nvCxnSpPr>
            <p:spPr>
              <a:xfrm>
                <a:off x="934526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0B899AA6-1FF5-8947-BEAB-C8437D06237B}"/>
                  </a:ext>
                </a:extLst>
              </p:cNvPr>
              <p:cNvCxnSpPr/>
              <p:nvPr/>
            </p:nvCxnSpPr>
            <p:spPr>
              <a:xfrm>
                <a:off x="975158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CEF25DA7-9B4F-0849-A1E7-0E8C950A6DB1}"/>
                  </a:ext>
                </a:extLst>
              </p:cNvPr>
              <p:cNvCxnSpPr/>
              <p:nvPr/>
            </p:nvCxnSpPr>
            <p:spPr>
              <a:xfrm>
                <a:off x="10157900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AB6A35B8-A1A6-384D-AE00-B9CF821311C5}"/>
                  </a:ext>
                </a:extLst>
              </p:cNvPr>
              <p:cNvCxnSpPr/>
              <p:nvPr/>
            </p:nvCxnSpPr>
            <p:spPr>
              <a:xfrm>
                <a:off x="10564216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A7F917FC-8223-DB47-A5C7-7727D61A83DD}"/>
                  </a:ext>
                </a:extLst>
              </p:cNvPr>
              <p:cNvCxnSpPr/>
              <p:nvPr/>
            </p:nvCxnSpPr>
            <p:spPr>
              <a:xfrm>
                <a:off x="10970532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F052A03-8AB3-464A-A6ED-C2914944CAF8}"/>
                  </a:ext>
                </a:extLst>
              </p:cNvPr>
              <p:cNvCxnSpPr/>
              <p:nvPr/>
            </p:nvCxnSpPr>
            <p:spPr>
              <a:xfrm>
                <a:off x="11376848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8E26A25C-DEB7-BC41-BBE0-6EE2560D043A}"/>
                  </a:ext>
                </a:extLst>
              </p:cNvPr>
              <p:cNvCxnSpPr/>
              <p:nvPr/>
            </p:nvCxnSpPr>
            <p:spPr>
              <a:xfrm>
                <a:off x="11783164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CEFEB1E3-6BE3-AA48-9C96-F79A6F5F0006}"/>
                  </a:ext>
                </a:extLst>
              </p:cNvPr>
              <p:cNvCxnSpPr/>
              <p:nvPr/>
            </p:nvCxnSpPr>
            <p:spPr>
              <a:xfrm>
                <a:off x="12189481" y="0"/>
                <a:ext cx="0" cy="6858000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335A2FE-28D3-2F46-8189-C63EFDE1D4AB}"/>
                </a:ext>
              </a:extLst>
            </p:cNvPr>
            <p:cNvGrpSpPr/>
            <p:nvPr/>
          </p:nvGrpSpPr>
          <p:grpSpPr>
            <a:xfrm>
              <a:off x="-1" y="0"/>
              <a:ext cx="12192001" cy="6501057"/>
              <a:chOff x="-1" y="0"/>
              <a:chExt cx="12192001" cy="650105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4FA2870-15F6-4B45-A5C4-D434CE0B2931}"/>
                  </a:ext>
                </a:extLst>
              </p:cNvPr>
              <p:cNvCxnSpPr/>
              <p:nvPr/>
            </p:nvCxnSpPr>
            <p:spPr>
              <a:xfrm rot="5400000">
                <a:off x="6096000" y="-609600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BF9C5D1C-6736-2146-A754-250C229712DE}"/>
                  </a:ext>
                </a:extLst>
              </p:cNvPr>
              <p:cNvCxnSpPr/>
              <p:nvPr/>
            </p:nvCxnSpPr>
            <p:spPr>
              <a:xfrm rot="5400000">
                <a:off x="6096000" y="-568968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3DA8815-5C5B-7F4E-B677-6577D99092A6}"/>
                  </a:ext>
                </a:extLst>
              </p:cNvPr>
              <p:cNvCxnSpPr/>
              <p:nvPr/>
            </p:nvCxnSpPr>
            <p:spPr>
              <a:xfrm rot="5400000">
                <a:off x="6096000" y="-528336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566C0A22-4C1F-7440-A378-E2C17375A6EF}"/>
                  </a:ext>
                </a:extLst>
              </p:cNvPr>
              <p:cNvCxnSpPr/>
              <p:nvPr/>
            </p:nvCxnSpPr>
            <p:spPr>
              <a:xfrm rot="5400000">
                <a:off x="6096000" y="-487705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C4F4410-2764-044A-8B98-73773BCEA97F}"/>
                  </a:ext>
                </a:extLst>
              </p:cNvPr>
              <p:cNvCxnSpPr/>
              <p:nvPr/>
            </p:nvCxnSpPr>
            <p:spPr>
              <a:xfrm rot="5400000">
                <a:off x="6096000" y="-447073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A10EC59-E7E8-CA4F-91A0-A489191B3E6C}"/>
                  </a:ext>
                </a:extLst>
              </p:cNvPr>
              <p:cNvCxnSpPr/>
              <p:nvPr/>
            </p:nvCxnSpPr>
            <p:spPr>
              <a:xfrm rot="5400000">
                <a:off x="6096000" y="-406442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BC50F6E-F661-DC48-8DAF-5BCDB3656BDE}"/>
                  </a:ext>
                </a:extLst>
              </p:cNvPr>
              <p:cNvCxnSpPr/>
              <p:nvPr/>
            </p:nvCxnSpPr>
            <p:spPr>
              <a:xfrm rot="5400000">
                <a:off x="6096000" y="-3658104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2DE35C5-0359-6B40-B06A-E4EA23A7DE0A}"/>
                  </a:ext>
                </a:extLst>
              </p:cNvPr>
              <p:cNvCxnSpPr/>
              <p:nvPr/>
            </p:nvCxnSpPr>
            <p:spPr>
              <a:xfrm rot="5400000">
                <a:off x="6096000" y="-3251788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98011828-00C9-BF43-AD5A-2B3C03AC7A3A}"/>
                  </a:ext>
                </a:extLst>
              </p:cNvPr>
              <p:cNvCxnSpPr/>
              <p:nvPr/>
            </p:nvCxnSpPr>
            <p:spPr>
              <a:xfrm rot="5400000">
                <a:off x="6096000" y="-2845472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5A96552-8D4B-844A-B539-DFF47C74C29D}"/>
                  </a:ext>
                </a:extLst>
              </p:cNvPr>
              <p:cNvCxnSpPr/>
              <p:nvPr/>
            </p:nvCxnSpPr>
            <p:spPr>
              <a:xfrm rot="5400000">
                <a:off x="6096000" y="-24391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515FD8C-ACE9-4D4B-B327-09026E5A3EE9}"/>
                  </a:ext>
                </a:extLst>
              </p:cNvPr>
              <p:cNvCxnSpPr/>
              <p:nvPr/>
            </p:nvCxnSpPr>
            <p:spPr>
              <a:xfrm rot="5400000">
                <a:off x="6096000" y="-2032840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E9B465C-93D2-5847-9FC7-F396CE7FBA89}"/>
                  </a:ext>
                </a:extLst>
              </p:cNvPr>
              <p:cNvCxnSpPr/>
              <p:nvPr/>
            </p:nvCxnSpPr>
            <p:spPr>
              <a:xfrm rot="5400000">
                <a:off x="6096000" y="-1626525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258B35B-1E98-9042-98D7-32B08811900A}"/>
                  </a:ext>
                </a:extLst>
              </p:cNvPr>
              <p:cNvCxnSpPr/>
              <p:nvPr/>
            </p:nvCxnSpPr>
            <p:spPr>
              <a:xfrm rot="5400000">
                <a:off x="6096000" y="-1220209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96CB701-6BC1-5641-80AD-A46B771AF1A9}"/>
                  </a:ext>
                </a:extLst>
              </p:cNvPr>
              <p:cNvCxnSpPr/>
              <p:nvPr/>
            </p:nvCxnSpPr>
            <p:spPr>
              <a:xfrm rot="5400000">
                <a:off x="6096000" y="-813893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E48F32C-494C-F34C-81F9-494CEEEB4ED1}"/>
                  </a:ext>
                </a:extLst>
              </p:cNvPr>
              <p:cNvCxnSpPr/>
              <p:nvPr/>
            </p:nvCxnSpPr>
            <p:spPr>
              <a:xfrm rot="5400000">
                <a:off x="6096000" y="-407577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09793F7-A40D-8740-A485-5305903DD0F3}"/>
                  </a:ext>
                </a:extLst>
              </p:cNvPr>
              <p:cNvCxnSpPr/>
              <p:nvPr/>
            </p:nvCxnSpPr>
            <p:spPr>
              <a:xfrm rot="5400000">
                <a:off x="6096000" y="-1261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D8C56E7-5844-3242-A0B2-48C59900E53C}"/>
                  </a:ext>
                </a:extLst>
              </p:cNvPr>
              <p:cNvCxnSpPr/>
              <p:nvPr/>
            </p:nvCxnSpPr>
            <p:spPr>
              <a:xfrm rot="5400000">
                <a:off x="6096000" y="405056"/>
                <a:ext cx="0" cy="12192001"/>
              </a:xfrm>
              <a:prstGeom prst="line">
                <a:avLst/>
              </a:prstGeom>
              <a:ln>
                <a:solidFill>
                  <a:schemeClr val="tx2">
                    <a:lumMod val="75000"/>
                    <a:alpha val="6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Rectangle">
            <a:extLst>
              <a:ext uri="{FF2B5EF4-FFF2-40B4-BE49-F238E27FC236}">
                <a16:creationId xmlns:a16="http://schemas.microsoft.com/office/drawing/2014/main" id="{30B5C5B8-1A05-9541-8BEB-9B1A9FEB472D}"/>
              </a:ext>
            </a:extLst>
          </p:cNvPr>
          <p:cNvSpPr/>
          <p:nvPr/>
        </p:nvSpPr>
        <p:spPr>
          <a:xfrm rot="16200000">
            <a:off x="5281139" y="-46765"/>
            <a:ext cx="6669028" cy="6957622"/>
          </a:xfrm>
          <a:prstGeom prst="round2SameRect">
            <a:avLst/>
          </a:prstGeom>
          <a:gradFill flip="none" rotWithShape="1">
            <a:gsLst>
              <a:gs pos="46000">
                <a:srgbClr val="2D323D"/>
              </a:gs>
              <a:gs pos="100000">
                <a:srgbClr val="3D4453"/>
              </a:gs>
            </a:gsLst>
            <a:lin ang="18900000" scaled="1"/>
            <a:tileRect/>
          </a:gradFill>
          <a:ln w="12700">
            <a:miter lim="400000"/>
          </a:ln>
          <a:effectLst/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b="0" dirty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7" name="Dashboard">
            <a:extLst>
              <a:ext uri="{FF2B5EF4-FFF2-40B4-BE49-F238E27FC236}">
                <a16:creationId xmlns:a16="http://schemas.microsoft.com/office/drawing/2014/main" id="{03C6BF74-D093-D347-9B21-0C842BD1B59F}"/>
              </a:ext>
            </a:extLst>
          </p:cNvPr>
          <p:cNvSpPr txBox="1"/>
          <p:nvPr/>
        </p:nvSpPr>
        <p:spPr>
          <a:xfrm>
            <a:off x="1150099" y="701425"/>
            <a:ext cx="378458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US" sz="2400" b="1" dirty="0">
                <a:solidFill>
                  <a:srgbClr val="2D323D"/>
                </a:solidFill>
                <a:latin typeface="Century Gothic" panose="020B0502020202020204" pitchFamily="34" charset="0"/>
              </a:rPr>
              <a:t>A/B Test Example</a:t>
            </a:r>
            <a:endParaRPr lang="en-US" sz="2400" dirty="0">
              <a:solidFill>
                <a:srgbClr val="2D323D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ounded Rectangle">
            <a:extLst>
              <a:ext uri="{FF2B5EF4-FFF2-40B4-BE49-F238E27FC236}">
                <a16:creationId xmlns:a16="http://schemas.microsoft.com/office/drawing/2014/main" id="{AE5935C8-47D7-4441-8462-56592A26FBC4}"/>
              </a:ext>
            </a:extLst>
          </p:cNvPr>
          <p:cNvSpPr/>
          <p:nvPr/>
        </p:nvSpPr>
        <p:spPr>
          <a:xfrm>
            <a:off x="6989488" y="2092360"/>
            <a:ext cx="1570521" cy="534796"/>
          </a:xfrm>
          <a:prstGeom prst="roundRect">
            <a:avLst/>
          </a:prstGeom>
          <a:solidFill>
            <a:schemeClr val="bg1">
              <a:alpha val="13000"/>
            </a:schemeClr>
          </a:solidFill>
          <a:ln w="31750">
            <a:noFill/>
            <a:miter lim="400000"/>
          </a:ln>
          <a:effectLst>
            <a:outerShdw sx="1000" sy="1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2DC5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+1.5</a:t>
            </a:r>
            <a:endParaRPr kumimoji="0" sz="1600" i="0" u="none" strike="noStrike" kern="0" cap="none" spc="0" normalizeH="0" baseline="0" noProof="0" dirty="0">
              <a:ln>
                <a:noFill/>
              </a:ln>
              <a:solidFill>
                <a:srgbClr val="2DC5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14890-5FC7-9C49-A756-99294FEE9B55}"/>
              </a:ext>
            </a:extLst>
          </p:cNvPr>
          <p:cNvSpPr/>
          <p:nvPr/>
        </p:nvSpPr>
        <p:spPr>
          <a:xfrm rot="16200000" flipH="1">
            <a:off x="85727" y="3646446"/>
            <a:ext cx="2646356" cy="547308"/>
          </a:xfrm>
          <a:prstGeom prst="roundRect">
            <a:avLst/>
          </a:prstGeom>
          <a:gradFill flip="none" rotWithShape="1">
            <a:gsLst>
              <a:gs pos="82000">
                <a:srgbClr val="5F72F8"/>
              </a:gs>
              <a:gs pos="47000">
                <a:srgbClr val="469CFC"/>
              </a:gs>
              <a:gs pos="17000">
                <a:srgbClr val="2DC5FF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Landing Page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1E07117-7303-1C42-B8DA-1356C4561B58}"/>
              </a:ext>
            </a:extLst>
          </p:cNvPr>
          <p:cNvGrpSpPr/>
          <p:nvPr/>
        </p:nvGrpSpPr>
        <p:grpSpPr>
          <a:xfrm>
            <a:off x="2860931" y="2092360"/>
            <a:ext cx="2898414" cy="3685713"/>
            <a:chOff x="2857716" y="1676154"/>
            <a:chExt cx="2898414" cy="3685713"/>
          </a:xfrm>
        </p:grpSpPr>
        <p:sp>
          <p:nvSpPr>
            <p:cNvPr id="83" name="Rectangle">
              <a:extLst>
                <a:ext uri="{FF2B5EF4-FFF2-40B4-BE49-F238E27FC236}">
                  <a16:creationId xmlns:a16="http://schemas.microsoft.com/office/drawing/2014/main" id="{0BD83239-02F0-6146-BAFF-092FA0E7FD26}"/>
                </a:ext>
              </a:extLst>
            </p:cNvPr>
            <p:cNvSpPr/>
            <p:nvPr/>
          </p:nvSpPr>
          <p:spPr>
            <a:xfrm>
              <a:off x="2857716" y="1676154"/>
              <a:ext cx="2898414" cy="534796"/>
            </a:xfrm>
            <a:prstGeom prst="roundRect">
              <a:avLst/>
            </a:prstGeom>
            <a:solidFill>
              <a:srgbClr val="EFEFEF"/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Button Color Test</a:t>
              </a:r>
              <a:endParaRPr kumimoji="0" sz="1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84" name="Rectangle">
              <a:extLst>
                <a:ext uri="{FF2B5EF4-FFF2-40B4-BE49-F238E27FC236}">
                  <a16:creationId xmlns:a16="http://schemas.microsoft.com/office/drawing/2014/main" id="{716A8A03-0D7F-F042-9C07-AEF239EECADA}"/>
                </a:ext>
              </a:extLst>
            </p:cNvPr>
            <p:cNvSpPr/>
            <p:nvPr/>
          </p:nvSpPr>
          <p:spPr>
            <a:xfrm>
              <a:off x="2857716" y="2715735"/>
              <a:ext cx="2898414" cy="534796"/>
            </a:xfrm>
            <a:prstGeom prst="roundRect">
              <a:avLst/>
            </a:prstGeom>
            <a:solidFill>
              <a:srgbClr val="EFEFEF"/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New Headline Test</a:t>
              </a:r>
              <a:endParaRPr kumimoji="0" sz="1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85" name="Rectangle">
              <a:extLst>
                <a:ext uri="{FF2B5EF4-FFF2-40B4-BE49-F238E27FC236}">
                  <a16:creationId xmlns:a16="http://schemas.microsoft.com/office/drawing/2014/main" id="{A31E07AE-DCBB-A841-AFF2-1316D2ABF8B0}"/>
                </a:ext>
              </a:extLst>
            </p:cNvPr>
            <p:cNvSpPr/>
            <p:nvPr/>
          </p:nvSpPr>
          <p:spPr>
            <a:xfrm>
              <a:off x="2857716" y="3758449"/>
              <a:ext cx="2898414" cy="534796"/>
            </a:xfrm>
            <a:prstGeom prst="roundRect">
              <a:avLst/>
            </a:prstGeom>
            <a:solidFill>
              <a:srgbClr val="EFEFEF"/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Totally New Landing Page</a:t>
              </a:r>
              <a:endParaRPr kumimoji="0" sz="1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86" name="Rectangle">
              <a:extLst>
                <a:ext uri="{FF2B5EF4-FFF2-40B4-BE49-F238E27FC236}">
                  <a16:creationId xmlns:a16="http://schemas.microsoft.com/office/drawing/2014/main" id="{0711B22E-0DDB-984D-9A97-4E703330CE10}"/>
                </a:ext>
              </a:extLst>
            </p:cNvPr>
            <p:cNvSpPr/>
            <p:nvPr/>
          </p:nvSpPr>
          <p:spPr>
            <a:xfrm>
              <a:off x="2857716" y="4827071"/>
              <a:ext cx="2898414" cy="534796"/>
            </a:xfrm>
            <a:prstGeom prst="roundRect">
              <a:avLst/>
            </a:prstGeom>
            <a:solidFill>
              <a:srgbClr val="EFEFEF"/>
            </a:solidFill>
            <a:ln w="12700">
              <a:miter lim="400000"/>
            </a:ln>
            <a:effectLst>
              <a:outerShdw blurRad="406400" dist="63500" dir="2700000" sx="102000" sy="102000" algn="tl" rotWithShape="0">
                <a:prstClr val="black">
                  <a:alpha val="25000"/>
                </a:prstClr>
              </a:outerShdw>
            </a:effectLst>
          </p:spPr>
          <p:txBody>
            <a:bodyPr lIns="0" tIns="0" rIns="0" bIns="0" anchor="ctr"/>
            <a:lstStyle/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Gothic" panose="020B0502020202020204" pitchFamily="34" charset="0"/>
                  <a:ea typeface="Helvetica Neue Medium"/>
                  <a:cs typeface="Helvetica Neue Medium"/>
                  <a:sym typeface="Helvetica Neue Medium"/>
                </a:rPr>
                <a:t>Another All-new Landing Page</a:t>
              </a:r>
              <a:endParaRPr kumimoji="0" sz="1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89" name="Rounded Rectangle">
            <a:extLst>
              <a:ext uri="{FF2B5EF4-FFF2-40B4-BE49-F238E27FC236}">
                <a16:creationId xmlns:a16="http://schemas.microsoft.com/office/drawing/2014/main" id="{98B00450-E2AB-F345-9D86-27A8B581DDC5}"/>
              </a:ext>
            </a:extLst>
          </p:cNvPr>
          <p:cNvSpPr/>
          <p:nvPr/>
        </p:nvSpPr>
        <p:spPr>
          <a:xfrm>
            <a:off x="6984998" y="3131941"/>
            <a:ext cx="1570521" cy="534796"/>
          </a:xfrm>
          <a:prstGeom prst="roundRect">
            <a:avLst/>
          </a:prstGeom>
          <a:solidFill>
            <a:schemeClr val="bg1">
              <a:alpha val="13000"/>
            </a:schemeClr>
          </a:solidFill>
          <a:ln w="31750">
            <a:noFill/>
            <a:miter lim="400000"/>
          </a:ln>
          <a:effectLst>
            <a:outerShdw sx="1000" sy="1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2DC5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+0.8</a:t>
            </a:r>
            <a:endParaRPr kumimoji="0" sz="1600" i="0" u="none" strike="noStrike" kern="0" cap="none" spc="0" normalizeH="0" baseline="0" noProof="0" dirty="0">
              <a:ln>
                <a:noFill/>
              </a:ln>
              <a:solidFill>
                <a:srgbClr val="2DC5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0" name="Rounded Rectangle">
            <a:extLst>
              <a:ext uri="{FF2B5EF4-FFF2-40B4-BE49-F238E27FC236}">
                <a16:creationId xmlns:a16="http://schemas.microsoft.com/office/drawing/2014/main" id="{35E6D728-3277-DE4F-A80C-BD09FBD0B520}"/>
              </a:ext>
            </a:extLst>
          </p:cNvPr>
          <p:cNvSpPr/>
          <p:nvPr/>
        </p:nvSpPr>
        <p:spPr>
          <a:xfrm>
            <a:off x="6984998" y="4174655"/>
            <a:ext cx="1570521" cy="534796"/>
          </a:xfrm>
          <a:prstGeom prst="roundRect">
            <a:avLst/>
          </a:prstGeom>
          <a:solidFill>
            <a:schemeClr val="bg1">
              <a:alpha val="13000"/>
            </a:schemeClr>
          </a:solidFill>
          <a:ln w="31750">
            <a:noFill/>
            <a:miter lim="400000"/>
          </a:ln>
          <a:effectLst>
            <a:outerShdw sx="1000" sy="1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2DC5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-4.0%</a:t>
            </a:r>
            <a:endParaRPr kumimoji="0" sz="1600" i="0" u="none" strike="noStrike" kern="0" cap="none" spc="0" normalizeH="0" baseline="0" noProof="0" dirty="0">
              <a:ln>
                <a:noFill/>
              </a:ln>
              <a:solidFill>
                <a:srgbClr val="2DC5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1" name="Rounded Rectangle">
            <a:extLst>
              <a:ext uri="{FF2B5EF4-FFF2-40B4-BE49-F238E27FC236}">
                <a16:creationId xmlns:a16="http://schemas.microsoft.com/office/drawing/2014/main" id="{A3660C0A-64AF-9B4B-9DC5-8C1576ECAB60}"/>
              </a:ext>
            </a:extLst>
          </p:cNvPr>
          <p:cNvSpPr/>
          <p:nvPr/>
        </p:nvSpPr>
        <p:spPr>
          <a:xfrm>
            <a:off x="6984998" y="5242428"/>
            <a:ext cx="1570521" cy="534796"/>
          </a:xfrm>
          <a:prstGeom prst="roundRect">
            <a:avLst/>
          </a:prstGeom>
          <a:solidFill>
            <a:schemeClr val="bg1">
              <a:alpha val="13000"/>
            </a:schemeClr>
          </a:solidFill>
          <a:ln w="31750">
            <a:noFill/>
            <a:miter lim="400000"/>
          </a:ln>
          <a:effectLst>
            <a:outerShdw sx="1000" sy="1000" algn="tl" rotWithShape="0">
              <a:prstClr val="black"/>
            </a:outerShdw>
          </a:effectLst>
        </p:spPr>
        <p:txBody>
          <a:bodyPr lIns="0" tIns="0" rIns="0" bIns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2DC5FF"/>
                </a:solidFill>
                <a:effectLst/>
                <a:uLnTx/>
                <a:uFillTx/>
                <a:latin typeface="Century Gothic" panose="020B0502020202020204" pitchFamily="34" charset="0"/>
                <a:ea typeface="Helvetica Neue Medium"/>
                <a:cs typeface="Helvetica Neue Medium"/>
                <a:sym typeface="Helvetica Neue Medium"/>
              </a:rPr>
              <a:t>+6.0%</a:t>
            </a:r>
            <a:endParaRPr kumimoji="0" sz="1600" i="0" u="none" strike="noStrike" kern="0" cap="none" spc="0" normalizeH="0" baseline="0" noProof="0" dirty="0">
              <a:ln>
                <a:noFill/>
              </a:ln>
              <a:solidFill>
                <a:srgbClr val="2DC5FF"/>
              </a:solidFill>
              <a:effectLst/>
              <a:uLnTx/>
              <a:uFillTx/>
              <a:latin typeface="Century Gothic" panose="020B0502020202020204" pitchFamily="34" charset="0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90DEDE36-CA50-3948-81CB-6DBE47ACC16B}"/>
              </a:ext>
            </a:extLst>
          </p:cNvPr>
          <p:cNvCxnSpPr>
            <a:cxnSpLocks/>
          </p:cNvCxnSpPr>
          <p:nvPr/>
        </p:nvCxnSpPr>
        <p:spPr>
          <a:xfrm flipV="1">
            <a:off x="1682559" y="2359758"/>
            <a:ext cx="1178372" cy="1560342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CB6C03EA-580A-2C4E-BCC0-956F19F566BE}"/>
              </a:ext>
            </a:extLst>
          </p:cNvPr>
          <p:cNvCxnSpPr>
            <a:cxnSpLocks/>
          </p:cNvCxnSpPr>
          <p:nvPr/>
        </p:nvCxnSpPr>
        <p:spPr>
          <a:xfrm flipV="1">
            <a:off x="1682559" y="3399339"/>
            <a:ext cx="1178372" cy="520761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Elbow Connector 101">
            <a:extLst>
              <a:ext uri="{FF2B5EF4-FFF2-40B4-BE49-F238E27FC236}">
                <a16:creationId xmlns:a16="http://schemas.microsoft.com/office/drawing/2014/main" id="{239ED401-DF14-504A-97E3-CCD4CAF4030A}"/>
              </a:ext>
            </a:extLst>
          </p:cNvPr>
          <p:cNvCxnSpPr>
            <a:cxnSpLocks/>
          </p:cNvCxnSpPr>
          <p:nvPr/>
        </p:nvCxnSpPr>
        <p:spPr>
          <a:xfrm>
            <a:off x="1682559" y="3920100"/>
            <a:ext cx="1178372" cy="521953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C658E425-E842-674F-AB29-1227DF6C8B3B}"/>
              </a:ext>
            </a:extLst>
          </p:cNvPr>
          <p:cNvCxnSpPr>
            <a:cxnSpLocks/>
          </p:cNvCxnSpPr>
          <p:nvPr/>
        </p:nvCxnSpPr>
        <p:spPr>
          <a:xfrm>
            <a:off x="1682559" y="3920100"/>
            <a:ext cx="1178372" cy="1590575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5F72F8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8" name="Elbow Connector 107">
            <a:extLst>
              <a:ext uri="{FF2B5EF4-FFF2-40B4-BE49-F238E27FC236}">
                <a16:creationId xmlns:a16="http://schemas.microsoft.com/office/drawing/2014/main" id="{174F9CD6-014F-BE46-A873-41F42A81C36A}"/>
              </a:ext>
            </a:extLst>
          </p:cNvPr>
          <p:cNvCxnSpPr>
            <a:cxnSpLocks/>
          </p:cNvCxnSpPr>
          <p:nvPr/>
        </p:nvCxnSpPr>
        <p:spPr>
          <a:xfrm>
            <a:off x="5759345" y="2359758"/>
            <a:ext cx="1230143" cy="0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1" name="Elbow Connector 110">
            <a:extLst>
              <a:ext uri="{FF2B5EF4-FFF2-40B4-BE49-F238E27FC236}">
                <a16:creationId xmlns:a16="http://schemas.microsoft.com/office/drawing/2014/main" id="{1F1BCAF4-1F7E-C24D-AF17-97FA60E02FE2}"/>
              </a:ext>
            </a:extLst>
          </p:cNvPr>
          <p:cNvCxnSpPr>
            <a:cxnSpLocks/>
          </p:cNvCxnSpPr>
          <p:nvPr/>
        </p:nvCxnSpPr>
        <p:spPr>
          <a:xfrm>
            <a:off x="5759345" y="3399339"/>
            <a:ext cx="1225653" cy="0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4" name="Elbow Connector 113">
            <a:extLst>
              <a:ext uri="{FF2B5EF4-FFF2-40B4-BE49-F238E27FC236}">
                <a16:creationId xmlns:a16="http://schemas.microsoft.com/office/drawing/2014/main" id="{3076FF97-C295-0543-92FE-4CFF5010CE30}"/>
              </a:ext>
            </a:extLst>
          </p:cNvPr>
          <p:cNvCxnSpPr>
            <a:cxnSpLocks/>
          </p:cNvCxnSpPr>
          <p:nvPr/>
        </p:nvCxnSpPr>
        <p:spPr>
          <a:xfrm>
            <a:off x="5759345" y="4442053"/>
            <a:ext cx="1225653" cy="0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7" name="Elbow Connector 116">
            <a:extLst>
              <a:ext uri="{FF2B5EF4-FFF2-40B4-BE49-F238E27FC236}">
                <a16:creationId xmlns:a16="http://schemas.microsoft.com/office/drawing/2014/main" id="{50F2632A-3266-734C-9675-55B992983435}"/>
              </a:ext>
            </a:extLst>
          </p:cNvPr>
          <p:cNvCxnSpPr>
            <a:cxnSpLocks/>
          </p:cNvCxnSpPr>
          <p:nvPr/>
        </p:nvCxnSpPr>
        <p:spPr>
          <a:xfrm flipV="1">
            <a:off x="5759345" y="5509826"/>
            <a:ext cx="1225653" cy="849"/>
          </a:xfrm>
          <a:prstGeom prst="bentConnector3">
            <a:avLst>
              <a:gd name="adj1" fmla="val 50000"/>
            </a:avLst>
          </a:prstGeom>
          <a:noFill/>
          <a:ln w="12700" cap="rnd">
            <a:solidFill>
              <a:srgbClr val="60656D"/>
            </a:solidFill>
            <a:prstDash val="solid"/>
            <a:round/>
            <a:tailEnd type="oval" w="lg" len="lg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3DE1BF1C-571D-6849-9FD9-FB72CBC6AABF}"/>
              </a:ext>
            </a:extLst>
          </p:cNvPr>
          <p:cNvSpPr txBox="1">
            <a:spLocks/>
          </p:cNvSpPr>
          <p:nvPr/>
        </p:nvSpPr>
        <p:spPr>
          <a:xfrm>
            <a:off x="7053484" y="1285454"/>
            <a:ext cx="1442528" cy="36150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A/B Testing    Improvements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E7F76D-0418-3D46-83B2-7E00D8ABCE87}"/>
              </a:ext>
            </a:extLst>
          </p:cNvPr>
          <p:cNvGrpSpPr/>
          <p:nvPr/>
        </p:nvGrpSpPr>
        <p:grpSpPr>
          <a:xfrm>
            <a:off x="9318064" y="1962231"/>
            <a:ext cx="795053" cy="795053"/>
            <a:chOff x="10410655" y="2368966"/>
            <a:chExt cx="569337" cy="569337"/>
          </a:xfrm>
        </p:grpSpPr>
        <p:sp>
          <p:nvSpPr>
            <p:cNvPr id="81" name="Block Arc 80">
              <a:extLst>
                <a:ext uri="{FF2B5EF4-FFF2-40B4-BE49-F238E27FC236}">
                  <a16:creationId xmlns:a16="http://schemas.microsoft.com/office/drawing/2014/main" id="{0414D327-BBCF-5940-9DCA-8810577D7C82}"/>
                </a:ext>
              </a:extLst>
            </p:cNvPr>
            <p:cNvSpPr/>
            <p:nvPr/>
          </p:nvSpPr>
          <p:spPr>
            <a:xfrm rot="8930972">
              <a:off x="10410655" y="2368966"/>
              <a:ext cx="569337" cy="569337"/>
            </a:xfrm>
            <a:prstGeom prst="blockArc">
              <a:avLst>
                <a:gd name="adj1" fmla="val 14543974"/>
                <a:gd name="adj2" fmla="val 9787073"/>
                <a:gd name="adj3" fmla="val 12182"/>
              </a:avLst>
            </a:prstGeom>
            <a:solidFill>
              <a:srgbClr val="4A4F58"/>
            </a:solidFill>
            <a:ln>
              <a:noFill/>
            </a:ln>
            <a:effectLst>
              <a:outerShdw blurRad="330200" sx="58000" sy="58000" algn="ctr" rotWithShape="0">
                <a:schemeClr val="bg1">
                  <a:alpha val="17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88" name="Block Arc 87">
              <a:extLst>
                <a:ext uri="{FF2B5EF4-FFF2-40B4-BE49-F238E27FC236}">
                  <a16:creationId xmlns:a16="http://schemas.microsoft.com/office/drawing/2014/main" id="{1A6F4ECA-75F3-C54A-BE64-686FE89A46BE}"/>
                </a:ext>
              </a:extLst>
            </p:cNvPr>
            <p:cNvSpPr/>
            <p:nvPr/>
          </p:nvSpPr>
          <p:spPr>
            <a:xfrm rot="4501507" flipV="1">
              <a:off x="10410655" y="2368966"/>
              <a:ext cx="569337" cy="569337"/>
            </a:xfrm>
            <a:prstGeom prst="blockArc">
              <a:avLst>
                <a:gd name="adj1" fmla="val 19667859"/>
                <a:gd name="adj2" fmla="val 9787073"/>
                <a:gd name="adj3" fmla="val 12182"/>
              </a:avLst>
            </a:prstGeom>
            <a:gradFill flip="none" rotWithShape="1">
              <a:gsLst>
                <a:gs pos="0">
                  <a:srgbClr val="2DC5FF"/>
                </a:gs>
                <a:gs pos="87000">
                  <a:srgbClr val="5F72F8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5544D77-929E-974E-BF28-77334D35801A}"/>
              </a:ext>
            </a:extLst>
          </p:cNvPr>
          <p:cNvGrpSpPr/>
          <p:nvPr/>
        </p:nvGrpSpPr>
        <p:grpSpPr>
          <a:xfrm>
            <a:off x="9318064" y="2996753"/>
            <a:ext cx="795053" cy="795053"/>
            <a:chOff x="10410655" y="2368966"/>
            <a:chExt cx="569337" cy="569337"/>
          </a:xfrm>
        </p:grpSpPr>
        <p:sp>
          <p:nvSpPr>
            <p:cNvPr id="93" name="Block Arc 92">
              <a:extLst>
                <a:ext uri="{FF2B5EF4-FFF2-40B4-BE49-F238E27FC236}">
                  <a16:creationId xmlns:a16="http://schemas.microsoft.com/office/drawing/2014/main" id="{238730E0-3353-4040-97C7-E0FE774B72B4}"/>
                </a:ext>
              </a:extLst>
            </p:cNvPr>
            <p:cNvSpPr/>
            <p:nvPr/>
          </p:nvSpPr>
          <p:spPr>
            <a:xfrm rot="8930972">
              <a:off x="10410655" y="2368966"/>
              <a:ext cx="569337" cy="569337"/>
            </a:xfrm>
            <a:prstGeom prst="blockArc">
              <a:avLst>
                <a:gd name="adj1" fmla="val 14543974"/>
                <a:gd name="adj2" fmla="val 9787073"/>
                <a:gd name="adj3" fmla="val 12182"/>
              </a:avLst>
            </a:prstGeom>
            <a:solidFill>
              <a:srgbClr val="4A4F58"/>
            </a:solidFill>
            <a:ln>
              <a:noFill/>
            </a:ln>
            <a:effectLst>
              <a:outerShdw blurRad="330200" sx="58000" sy="58000" algn="ctr" rotWithShape="0">
                <a:schemeClr val="bg1">
                  <a:alpha val="17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4" name="Block Arc 93">
              <a:extLst>
                <a:ext uri="{FF2B5EF4-FFF2-40B4-BE49-F238E27FC236}">
                  <a16:creationId xmlns:a16="http://schemas.microsoft.com/office/drawing/2014/main" id="{2F061ED9-E5A5-FE47-8F2E-6274F7F77518}"/>
                </a:ext>
              </a:extLst>
            </p:cNvPr>
            <p:cNvSpPr/>
            <p:nvPr/>
          </p:nvSpPr>
          <p:spPr>
            <a:xfrm rot="4501507" flipV="1">
              <a:off x="10410655" y="2368966"/>
              <a:ext cx="569337" cy="569337"/>
            </a:xfrm>
            <a:prstGeom prst="blockArc">
              <a:avLst>
                <a:gd name="adj1" fmla="val 14629117"/>
                <a:gd name="adj2" fmla="val 9787073"/>
                <a:gd name="adj3" fmla="val 12182"/>
              </a:avLst>
            </a:prstGeom>
            <a:gradFill flip="none" rotWithShape="1">
              <a:gsLst>
                <a:gs pos="0">
                  <a:srgbClr val="2DC5FF"/>
                </a:gs>
                <a:gs pos="87000">
                  <a:srgbClr val="5F72F8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3538038-B797-C04F-B1F0-BD8438BCC2DC}"/>
              </a:ext>
            </a:extLst>
          </p:cNvPr>
          <p:cNvGrpSpPr/>
          <p:nvPr/>
        </p:nvGrpSpPr>
        <p:grpSpPr>
          <a:xfrm>
            <a:off x="9318064" y="4040566"/>
            <a:ext cx="795053" cy="795053"/>
            <a:chOff x="10410655" y="2368966"/>
            <a:chExt cx="569337" cy="569337"/>
          </a:xfrm>
        </p:grpSpPr>
        <p:sp>
          <p:nvSpPr>
            <p:cNvPr id="96" name="Block Arc 95">
              <a:extLst>
                <a:ext uri="{FF2B5EF4-FFF2-40B4-BE49-F238E27FC236}">
                  <a16:creationId xmlns:a16="http://schemas.microsoft.com/office/drawing/2014/main" id="{0DFBA3A2-92F2-F240-91F8-7EE3DAB3DD82}"/>
                </a:ext>
              </a:extLst>
            </p:cNvPr>
            <p:cNvSpPr/>
            <p:nvPr/>
          </p:nvSpPr>
          <p:spPr>
            <a:xfrm rot="8930972">
              <a:off x="10410655" y="2368966"/>
              <a:ext cx="569337" cy="569337"/>
            </a:xfrm>
            <a:prstGeom prst="blockArc">
              <a:avLst>
                <a:gd name="adj1" fmla="val 10067621"/>
                <a:gd name="adj2" fmla="val 9787073"/>
                <a:gd name="adj3" fmla="val 12182"/>
              </a:avLst>
            </a:prstGeom>
            <a:solidFill>
              <a:srgbClr val="4A4F58"/>
            </a:solidFill>
            <a:ln>
              <a:noFill/>
            </a:ln>
            <a:effectLst>
              <a:outerShdw blurRad="330200" sx="58000" sy="58000" algn="ctr" rotWithShape="0">
                <a:schemeClr val="bg1">
                  <a:alpha val="17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97" name="Block Arc 96">
              <a:extLst>
                <a:ext uri="{FF2B5EF4-FFF2-40B4-BE49-F238E27FC236}">
                  <a16:creationId xmlns:a16="http://schemas.microsoft.com/office/drawing/2014/main" id="{FFE22D0F-AA7E-7A43-8620-EB97EB33E725}"/>
                </a:ext>
              </a:extLst>
            </p:cNvPr>
            <p:cNvSpPr/>
            <p:nvPr/>
          </p:nvSpPr>
          <p:spPr>
            <a:xfrm rot="4501507" flipV="1">
              <a:off x="10410655" y="2368966"/>
              <a:ext cx="569337" cy="569337"/>
            </a:xfrm>
            <a:prstGeom prst="blockArc">
              <a:avLst>
                <a:gd name="adj1" fmla="val 1884862"/>
                <a:gd name="adj2" fmla="val 9787073"/>
                <a:gd name="adj3" fmla="val 12182"/>
              </a:avLst>
            </a:prstGeom>
            <a:gradFill flip="none" rotWithShape="1">
              <a:gsLst>
                <a:gs pos="0">
                  <a:srgbClr val="2DC5FF"/>
                </a:gs>
                <a:gs pos="87000">
                  <a:srgbClr val="5F72F8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1868264-7D05-8843-9A3B-EA32DA42F83B}"/>
              </a:ext>
            </a:extLst>
          </p:cNvPr>
          <p:cNvGrpSpPr/>
          <p:nvPr/>
        </p:nvGrpSpPr>
        <p:grpSpPr>
          <a:xfrm>
            <a:off x="9318064" y="5114356"/>
            <a:ext cx="795053" cy="795053"/>
            <a:chOff x="10410655" y="2368966"/>
            <a:chExt cx="569337" cy="569337"/>
          </a:xfrm>
        </p:grpSpPr>
        <p:sp>
          <p:nvSpPr>
            <p:cNvPr id="99" name="Block Arc 98">
              <a:extLst>
                <a:ext uri="{FF2B5EF4-FFF2-40B4-BE49-F238E27FC236}">
                  <a16:creationId xmlns:a16="http://schemas.microsoft.com/office/drawing/2014/main" id="{3E049852-4DA3-6C40-9EF0-F7FB218EDBDE}"/>
                </a:ext>
              </a:extLst>
            </p:cNvPr>
            <p:cNvSpPr/>
            <p:nvPr/>
          </p:nvSpPr>
          <p:spPr>
            <a:xfrm rot="8930972">
              <a:off x="10410655" y="2368966"/>
              <a:ext cx="569337" cy="569337"/>
            </a:xfrm>
            <a:prstGeom prst="blockArc">
              <a:avLst>
                <a:gd name="adj1" fmla="val 10067621"/>
                <a:gd name="adj2" fmla="val 9787073"/>
                <a:gd name="adj3" fmla="val 12182"/>
              </a:avLst>
            </a:prstGeom>
            <a:solidFill>
              <a:srgbClr val="4A4F58"/>
            </a:solidFill>
            <a:ln>
              <a:noFill/>
            </a:ln>
            <a:effectLst>
              <a:outerShdw blurRad="330200" sx="58000" sy="58000" algn="ctr" rotWithShape="0">
                <a:schemeClr val="bg1">
                  <a:alpha val="17000"/>
                </a:scheme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103" name="Block Arc 102">
              <a:extLst>
                <a:ext uri="{FF2B5EF4-FFF2-40B4-BE49-F238E27FC236}">
                  <a16:creationId xmlns:a16="http://schemas.microsoft.com/office/drawing/2014/main" id="{0E01455B-5F1B-2541-B402-AF572022BA09}"/>
                </a:ext>
              </a:extLst>
            </p:cNvPr>
            <p:cNvSpPr/>
            <p:nvPr/>
          </p:nvSpPr>
          <p:spPr>
            <a:xfrm rot="4501507" flipV="1">
              <a:off x="10410655" y="2368966"/>
              <a:ext cx="569337" cy="569337"/>
            </a:xfrm>
            <a:prstGeom prst="blockArc">
              <a:avLst>
                <a:gd name="adj1" fmla="val 6814748"/>
                <a:gd name="adj2" fmla="val 9787073"/>
                <a:gd name="adj3" fmla="val 12182"/>
              </a:avLst>
            </a:prstGeom>
            <a:gradFill flip="none" rotWithShape="1">
              <a:gsLst>
                <a:gs pos="0">
                  <a:srgbClr val="2DC5FF"/>
                </a:gs>
                <a:gs pos="87000">
                  <a:srgbClr val="5F72F8"/>
                </a:gs>
              </a:gsLst>
              <a:lin ang="162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F7DAE632-C21F-B54F-9654-BCE515AB5456}"/>
              </a:ext>
            </a:extLst>
          </p:cNvPr>
          <p:cNvSpPr txBox="1">
            <a:spLocks/>
          </p:cNvSpPr>
          <p:nvPr/>
        </p:nvSpPr>
        <p:spPr>
          <a:xfrm>
            <a:off x="9006461" y="1285101"/>
            <a:ext cx="1442528" cy="36221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To Statistically Significant Confidence</a:t>
            </a:r>
          </a:p>
        </p:txBody>
      </p:sp>
      <p:sp>
        <p:nvSpPr>
          <p:cNvPr id="106" name="Content Placeholder 2">
            <a:extLst>
              <a:ext uri="{FF2B5EF4-FFF2-40B4-BE49-F238E27FC236}">
                <a16:creationId xmlns:a16="http://schemas.microsoft.com/office/drawing/2014/main" id="{CEB28A2B-D118-914D-B3B6-0CEE1873A4D3}"/>
              </a:ext>
            </a:extLst>
          </p:cNvPr>
          <p:cNvSpPr txBox="1">
            <a:spLocks/>
          </p:cNvSpPr>
          <p:nvPr/>
        </p:nvSpPr>
        <p:spPr>
          <a:xfrm>
            <a:off x="9453172" y="2249003"/>
            <a:ext cx="514324" cy="2462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07" name="Content Placeholder 2">
            <a:extLst>
              <a:ext uri="{FF2B5EF4-FFF2-40B4-BE49-F238E27FC236}">
                <a16:creationId xmlns:a16="http://schemas.microsoft.com/office/drawing/2014/main" id="{9CD31039-C071-B146-BC07-765294398267}"/>
              </a:ext>
            </a:extLst>
          </p:cNvPr>
          <p:cNvSpPr txBox="1">
            <a:spLocks/>
          </p:cNvSpPr>
          <p:nvPr/>
        </p:nvSpPr>
        <p:spPr>
          <a:xfrm>
            <a:off x="9453172" y="3279270"/>
            <a:ext cx="514324" cy="2462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09" name="Content Placeholder 2">
            <a:extLst>
              <a:ext uri="{FF2B5EF4-FFF2-40B4-BE49-F238E27FC236}">
                <a16:creationId xmlns:a16="http://schemas.microsoft.com/office/drawing/2014/main" id="{5913C391-44C8-B84E-A965-FD7CE060A1C0}"/>
              </a:ext>
            </a:extLst>
          </p:cNvPr>
          <p:cNvSpPr txBox="1">
            <a:spLocks/>
          </p:cNvSpPr>
          <p:nvPr/>
        </p:nvSpPr>
        <p:spPr>
          <a:xfrm>
            <a:off x="9453172" y="4321117"/>
            <a:ext cx="514324" cy="2462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>
                <a:solidFill>
                  <a:schemeClr val="bg1"/>
                </a:solidFill>
                <a:latin typeface="Century Gothic" panose="020B0502020202020204" pitchFamily="34" charset="0"/>
              </a:rPr>
              <a:t>4.5</a:t>
            </a:r>
          </a:p>
        </p:txBody>
      </p:sp>
      <p:sp>
        <p:nvSpPr>
          <p:cNvPr id="110" name="Content Placeholder 2">
            <a:extLst>
              <a:ext uri="{FF2B5EF4-FFF2-40B4-BE49-F238E27FC236}">
                <a16:creationId xmlns:a16="http://schemas.microsoft.com/office/drawing/2014/main" id="{49E7217B-A02C-0447-B02A-E42B7C61354B}"/>
              </a:ext>
            </a:extLst>
          </p:cNvPr>
          <p:cNvSpPr txBox="1">
            <a:spLocks/>
          </p:cNvSpPr>
          <p:nvPr/>
        </p:nvSpPr>
        <p:spPr>
          <a:xfrm>
            <a:off x="9453172" y="5409437"/>
            <a:ext cx="514324" cy="24622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0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5837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0" grpId="0" animBg="1"/>
      <p:bldP spid="82" grpId="0" animBg="1"/>
      <p:bldP spid="89" grpId="0" animBg="1"/>
      <p:bldP spid="90" grpId="0" animBg="1"/>
      <p:bldP spid="91" grpId="0" animBg="1"/>
      <p:bldP spid="120" grpId="0"/>
      <p:bldP spid="104" grpId="0"/>
      <p:bldP spid="106" grpId="0"/>
      <p:bldP spid="107" grpId="0"/>
      <p:bldP spid="109" grpId="0"/>
      <p:bldP spid="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323D"/>
            </a:gs>
            <a:gs pos="86000">
              <a:srgbClr val="2D32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shboard">
            <a:extLst>
              <a:ext uri="{FF2B5EF4-FFF2-40B4-BE49-F238E27FC236}">
                <a16:creationId xmlns:a16="http://schemas.microsoft.com/office/drawing/2014/main" id="{850C9E4B-E980-AD48-8257-D73411D12BF1}"/>
              </a:ext>
            </a:extLst>
          </p:cNvPr>
          <p:cNvSpPr txBox="1"/>
          <p:nvPr/>
        </p:nvSpPr>
        <p:spPr>
          <a:xfrm>
            <a:off x="2905205" y="701425"/>
            <a:ext cx="638158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30000"/>
              </a:lnSpc>
              <a:defRPr sz="6000" b="0">
                <a:solidFill>
                  <a:srgbClr val="1C1F25"/>
                </a:solidFill>
                <a:latin typeface="Roboto Condensed Bold"/>
                <a:ea typeface="Roboto Condensed Bold"/>
                <a:cs typeface="Roboto Condensed Bold"/>
                <a:sym typeface="Roboto Condensed Bold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Landing Page A/B Test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68A9E37F-AEB1-5C4C-A2A3-D919360C30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965819"/>
              </p:ext>
            </p:extLst>
          </p:nvPr>
        </p:nvGraphicFramePr>
        <p:xfrm>
          <a:off x="1189884" y="1253067"/>
          <a:ext cx="9812229" cy="464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6309B5E-59E3-6848-B77D-6DC0C2BE8322}"/>
              </a:ext>
            </a:extLst>
          </p:cNvPr>
          <p:cNvGrpSpPr/>
          <p:nvPr/>
        </p:nvGrpSpPr>
        <p:grpSpPr>
          <a:xfrm>
            <a:off x="1704623" y="5893777"/>
            <a:ext cx="8931189" cy="364587"/>
            <a:chOff x="1704623" y="5893777"/>
            <a:chExt cx="8931189" cy="364587"/>
          </a:xfrm>
        </p:grpSpPr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3ACA1A7B-DBC9-2647-AAC2-55995BAA2EA7}"/>
                </a:ext>
              </a:extLst>
            </p:cNvPr>
            <p:cNvSpPr txBox="1">
              <a:spLocks/>
            </p:cNvSpPr>
            <p:nvPr/>
          </p:nvSpPr>
          <p:spPr>
            <a:xfrm>
              <a:off x="1704623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Landing Page 01</a:t>
              </a:r>
            </a:p>
          </p:txBody>
        </p:sp>
        <p:sp>
          <p:nvSpPr>
            <p:cNvPr id="45" name="Content Placeholder 2">
              <a:extLst>
                <a:ext uri="{FF2B5EF4-FFF2-40B4-BE49-F238E27FC236}">
                  <a16:creationId xmlns:a16="http://schemas.microsoft.com/office/drawing/2014/main" id="{44C94136-2BAD-564A-8183-C703D6E66A83}"/>
                </a:ext>
              </a:extLst>
            </p:cNvPr>
            <p:cNvSpPr txBox="1">
              <a:spLocks/>
            </p:cNvSpPr>
            <p:nvPr/>
          </p:nvSpPr>
          <p:spPr>
            <a:xfrm>
              <a:off x="2848760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Landing Page 02</a:t>
              </a:r>
            </a:p>
          </p:txBody>
        </p: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120FBB72-2E5C-9741-8205-DE76174A86D0}"/>
                </a:ext>
              </a:extLst>
            </p:cNvPr>
            <p:cNvSpPr txBox="1">
              <a:spLocks/>
            </p:cNvSpPr>
            <p:nvPr/>
          </p:nvSpPr>
          <p:spPr>
            <a:xfrm>
              <a:off x="3992897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Show Product Video</a:t>
              </a:r>
            </a:p>
          </p:txBody>
        </p:sp>
        <p:sp>
          <p:nvSpPr>
            <p:cNvPr id="47" name="Content Placeholder 2">
              <a:extLst>
                <a:ext uri="{FF2B5EF4-FFF2-40B4-BE49-F238E27FC236}">
                  <a16:creationId xmlns:a16="http://schemas.microsoft.com/office/drawing/2014/main" id="{BED8A2E7-DE95-2440-865C-1115A4D25AB2}"/>
                </a:ext>
              </a:extLst>
            </p:cNvPr>
            <p:cNvSpPr txBox="1">
              <a:spLocks/>
            </p:cNvSpPr>
            <p:nvPr/>
          </p:nvSpPr>
          <p:spPr>
            <a:xfrm>
              <a:off x="5133664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No Product Video</a:t>
              </a:r>
            </a:p>
          </p:txBody>
        </p:sp>
        <p:sp>
          <p:nvSpPr>
            <p:cNvPr id="48" name="Content Placeholder 2">
              <a:extLst>
                <a:ext uri="{FF2B5EF4-FFF2-40B4-BE49-F238E27FC236}">
                  <a16:creationId xmlns:a16="http://schemas.microsoft.com/office/drawing/2014/main" id="{3502B96A-A153-E642-9BE7-0FDA0EE91A1C}"/>
                </a:ext>
              </a:extLst>
            </p:cNvPr>
            <p:cNvSpPr txBox="1">
              <a:spLocks/>
            </p:cNvSpPr>
            <p:nvPr/>
          </p:nvSpPr>
          <p:spPr>
            <a:xfrm>
              <a:off x="6285720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Remove Navigation</a:t>
              </a:r>
            </a:p>
          </p:txBody>
        </p:sp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F2A0AB46-71D8-B64F-9CC8-DC64FE96699C}"/>
                </a:ext>
              </a:extLst>
            </p:cNvPr>
            <p:cNvSpPr txBox="1">
              <a:spLocks/>
            </p:cNvSpPr>
            <p:nvPr/>
          </p:nvSpPr>
          <p:spPr>
            <a:xfrm>
              <a:off x="7438955" y="5893777"/>
              <a:ext cx="903111" cy="362215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Add </a:t>
              </a:r>
            </a:p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Navigation</a:t>
              </a:r>
            </a:p>
          </p:txBody>
        </p:sp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72FE4050-E371-2241-A33E-336C37335713}"/>
                </a:ext>
              </a:extLst>
            </p:cNvPr>
            <p:cNvSpPr txBox="1">
              <a:spLocks/>
            </p:cNvSpPr>
            <p:nvPr/>
          </p:nvSpPr>
          <p:spPr>
            <a:xfrm>
              <a:off x="8636923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Longer Form Page</a:t>
              </a:r>
            </a:p>
          </p:txBody>
        </p:sp>
        <p:sp>
          <p:nvSpPr>
            <p:cNvPr id="51" name="Content Placeholder 2">
              <a:extLst>
                <a:ext uri="{FF2B5EF4-FFF2-40B4-BE49-F238E27FC236}">
                  <a16:creationId xmlns:a16="http://schemas.microsoft.com/office/drawing/2014/main" id="{0A4B4C12-F767-B949-83D6-AD25D1912BE8}"/>
                </a:ext>
              </a:extLst>
            </p:cNvPr>
            <p:cNvSpPr txBox="1">
              <a:spLocks/>
            </p:cNvSpPr>
            <p:nvPr/>
          </p:nvSpPr>
          <p:spPr>
            <a:xfrm>
              <a:off x="9732701" y="5893777"/>
              <a:ext cx="903111" cy="36458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t" anchorCtr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480"/>
                </a:lnSpc>
                <a:spcBef>
                  <a:spcPts val="0"/>
                </a:spcBef>
                <a:buNone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Shorter Form Page</a:t>
              </a:r>
            </a:p>
          </p:txBody>
        </p:sp>
      </p:grp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BBFDB4FD-7FB5-EE44-9A36-CD7A0533819D}"/>
              </a:ext>
            </a:extLst>
          </p:cNvPr>
          <p:cNvSpPr txBox="1">
            <a:spLocks/>
          </p:cNvSpPr>
          <p:nvPr/>
        </p:nvSpPr>
        <p:spPr>
          <a:xfrm rot="16200000">
            <a:off x="-45155" y="3489028"/>
            <a:ext cx="1964267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SUM OF NEWSLETTER SIGN UPS</a:t>
            </a: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2E263B1B-D3D4-B14F-B7C1-C4E780C3C199}"/>
              </a:ext>
            </a:extLst>
          </p:cNvPr>
          <p:cNvSpPr txBox="1">
            <a:spLocks/>
          </p:cNvSpPr>
          <p:nvPr/>
        </p:nvSpPr>
        <p:spPr>
          <a:xfrm rot="5400000">
            <a:off x="10130158" y="3489028"/>
            <a:ext cx="1964267" cy="1722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480"/>
              </a:lnSpc>
              <a:spcBef>
                <a:spcPts val="0"/>
              </a:spcBef>
              <a:buNone/>
            </a:pPr>
            <a:r>
              <a:rPr lang="en-US" sz="1000" dirty="0">
                <a:solidFill>
                  <a:srgbClr val="2DC5FF"/>
                </a:solidFill>
                <a:latin typeface="Century Gothic" panose="020B0502020202020204" pitchFamily="34" charset="0"/>
              </a:rPr>
              <a:t>SUM OF AMOUNT</a:t>
            </a:r>
          </a:p>
        </p:txBody>
      </p:sp>
    </p:spTree>
    <p:extLst>
      <p:ext uri="{BB962C8B-B14F-4D97-AF65-F5344CB8AC3E}">
        <p14:creationId xmlns:p14="http://schemas.microsoft.com/office/powerpoint/2010/main" val="236243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2" grpId="0" uiExpand="1">
        <p:bldSub>
          <a:bldChart bld="category"/>
        </p:bldSub>
      </p:bldGraphic>
      <p:bldP spid="52" grpId="0"/>
      <p:bldP spid="53" grpId="0"/>
    </p:bldLst>
  </p:timing>
</p:sld>
</file>

<file path=ppt/theme/theme1.xml><?xml version="1.0" encoding="utf-8"?>
<a:theme xmlns:a="http://schemas.openxmlformats.org/drawingml/2006/main" name="1_White">
  <a:themeElements>
    <a:clrScheme name="UpBlu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170F6"/>
      </a:accent1>
      <a:accent2>
        <a:srgbClr val="671EE1"/>
      </a:accent2>
      <a:accent3>
        <a:srgbClr val="59C3F9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{D8C24BF0-3C94-AF4C-9A93-B51D05FD2B4B}tf16401378</Template>
  <TotalTime>3674</TotalTime>
  <Words>1370</Words>
  <Application>Microsoft Office PowerPoint</Application>
  <PresentationFormat>Widescreen</PresentationFormat>
  <Paragraphs>350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Helvetica Neue</vt:lpstr>
      <vt:lpstr>Helvetica Neue Medium</vt:lpstr>
      <vt:lpstr>Montserrat Bold</vt:lpstr>
      <vt:lpstr>Montserrat Light</vt:lpstr>
      <vt:lpstr>Sinkin Sans 700 Bold</vt:lpstr>
      <vt:lpstr>1_White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You Exec (https://youexec.com/resources)</Manager>
  <Company>You Exec (https://youexec.com/resources)</Company>
  <LinksUpToDate>false</LinksUpToDate>
  <SharedDoc>false</SharedDoc>
  <HyperlinkBase>You Exec (https://youexec.com/resources)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A/B Testing</dc:title>
  <dc:subject>A/B Testing</dc:subject>
  <dc:creator>Diversity Australia</dc:creator>
  <cp:keywords>www.diversityaustralia.com.au</cp:keywords>
  <dc:description>You Exec (https://youexec.com/resources)</dc:description>
  <cp:lastModifiedBy>Steven Asnicar</cp:lastModifiedBy>
  <cp:revision>571</cp:revision>
  <dcterms:modified xsi:type="dcterms:W3CDTF">2021-03-19T00:12:41Z</dcterms:modified>
  <cp:category>You Exec (https://youexec.com/resources)</cp:category>
</cp:coreProperties>
</file>